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  <p:sldMasterId id="2147483649" r:id="rId2"/>
  </p:sldMasterIdLst>
  <p:notesMasterIdLst>
    <p:notesMasterId r:id="rId17"/>
  </p:notesMasterIdLst>
  <p:handoutMasterIdLst>
    <p:handoutMasterId r:id="rId18"/>
  </p:handoutMasterIdLst>
  <p:sldIdLst>
    <p:sldId id="883" r:id="rId3"/>
    <p:sldId id="1622" r:id="rId4"/>
    <p:sldId id="1616" r:id="rId5"/>
    <p:sldId id="1617" r:id="rId6"/>
    <p:sldId id="1082" r:id="rId7"/>
    <p:sldId id="1550" r:id="rId8"/>
    <p:sldId id="1623" r:id="rId9"/>
    <p:sldId id="1624" r:id="rId10"/>
    <p:sldId id="1625" r:id="rId11"/>
    <p:sldId id="1626" r:id="rId12"/>
    <p:sldId id="1627" r:id="rId13"/>
    <p:sldId id="1628" r:id="rId14"/>
    <p:sldId id="1629" r:id="rId15"/>
    <p:sldId id="1630" r:id="rId16"/>
  </p:sldIdLst>
  <p:sldSz cx="9906000" cy="6858000" type="A4"/>
  <p:notesSz cx="6797675" cy="987425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900" b="1" kern="1200">
        <a:solidFill>
          <a:srgbClr val="111111"/>
        </a:solidFill>
        <a:latin typeface="Tahoma" pitchFamily="34" charset="0"/>
        <a:ea typeface="돋움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900" b="1" kern="1200">
        <a:solidFill>
          <a:srgbClr val="111111"/>
        </a:solidFill>
        <a:latin typeface="Tahoma" pitchFamily="34" charset="0"/>
        <a:ea typeface="돋움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900" b="1" kern="1200">
        <a:solidFill>
          <a:srgbClr val="111111"/>
        </a:solidFill>
        <a:latin typeface="Tahoma" pitchFamily="34" charset="0"/>
        <a:ea typeface="돋움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900" b="1" kern="1200">
        <a:solidFill>
          <a:srgbClr val="111111"/>
        </a:solidFill>
        <a:latin typeface="Tahoma" pitchFamily="34" charset="0"/>
        <a:ea typeface="돋움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900" b="1" kern="1200">
        <a:solidFill>
          <a:srgbClr val="111111"/>
        </a:solidFill>
        <a:latin typeface="Tahoma" pitchFamily="34" charset="0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900" b="1" kern="1200">
        <a:solidFill>
          <a:srgbClr val="111111"/>
        </a:solidFill>
        <a:latin typeface="Tahoma" pitchFamily="34" charset="0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900" b="1" kern="1200">
        <a:solidFill>
          <a:srgbClr val="111111"/>
        </a:solidFill>
        <a:latin typeface="Tahoma" pitchFamily="34" charset="0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900" b="1" kern="1200">
        <a:solidFill>
          <a:srgbClr val="111111"/>
        </a:solidFill>
        <a:latin typeface="Tahoma" pitchFamily="34" charset="0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900" b="1" kern="1200">
        <a:solidFill>
          <a:srgbClr val="111111"/>
        </a:solidFill>
        <a:latin typeface="Tahoma" pitchFamily="34" charset="0"/>
        <a:ea typeface="돋움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7F7F7F"/>
    <a:srgbClr val="FFC000"/>
    <a:srgbClr val="D9D9D9"/>
    <a:srgbClr val="FF6600"/>
    <a:srgbClr val="FF0000"/>
    <a:srgbClr val="0000FF"/>
    <a:srgbClr val="FF0066"/>
    <a:srgbClr val="FF6699"/>
    <a:srgbClr val="FFFFFF"/>
    <a:srgbClr val="0066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616DA210-FB5B-4158-B5E0-FEB733F419BA}"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27" autoAdjust="0"/>
    <p:restoredTop sz="95923" autoAdjust="0"/>
  </p:normalViewPr>
  <p:slideViewPr>
    <p:cSldViewPr>
      <p:cViewPr>
        <p:scale>
          <a:sx n="120" d="100"/>
          <a:sy n="120" d="100"/>
        </p:scale>
        <p:origin x="-114" y="114"/>
      </p:cViewPr>
      <p:guideLst>
        <p:guide orient="horz" pos="2251"/>
        <p:guide orient="horz" pos="28"/>
        <p:guide orient="horz" pos="4041"/>
        <p:guide orient="horz" pos="1026"/>
        <p:guide pos="1850"/>
        <p:guide pos="3392"/>
      </p:guideLst>
    </p:cSldViewPr>
  </p:slideViewPr>
  <p:outlineViewPr>
    <p:cViewPr>
      <p:scale>
        <a:sx n="25" d="100"/>
        <a:sy n="25" d="100"/>
      </p:scale>
      <p:origin x="0" y="2556"/>
    </p:cViewPr>
    <p:sldLst>
      <p:sld r:id="rId1" collapse="1"/>
      <p:sld r:id="rId2" collapse="1"/>
      <p:sld r:id="rId3" collapse="1"/>
      <p:sld r:id="rId4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5" d="100"/>
          <a:sy n="115" d="100"/>
        </p:scale>
        <p:origin x="-1374" y="-102"/>
      </p:cViewPr>
      <p:guideLst>
        <p:guide orient="horz" pos="3110"/>
        <p:guide pos="2141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4.xml"/><Relationship Id="rId2" Type="http://schemas.openxmlformats.org/officeDocument/2006/relationships/slide" Target="slides/slide3.xml"/><Relationship Id="rId1" Type="http://schemas.openxmlformats.org/officeDocument/2006/relationships/slide" Target="slides/slide1.xml"/><Relationship Id="rId4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2"/>
            <a:ext cx="2945152" cy="49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77" tIns="45789" rIns="91577" bIns="45789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돋움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34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350" y="2"/>
            <a:ext cx="2946239" cy="49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77" tIns="45789" rIns="91577" bIns="45789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돋움" pitchFamily="50" charset="-127"/>
              </a:defRPr>
            </a:lvl1pPr>
          </a:lstStyle>
          <a:p>
            <a:pPr>
              <a:defRPr/>
            </a:pPr>
            <a:fld id="{46AA7C6D-3191-46EE-B018-BBE3E7C92CED}" type="datetimeFigureOut">
              <a:rPr lang="ko-KR" altLang="en-US"/>
              <a:pPr>
                <a:defRPr/>
              </a:pPr>
              <a:t>2012-06-22</a:t>
            </a:fld>
            <a:endParaRPr lang="en-US" altLang="ko-KR" dirty="0"/>
          </a:p>
        </p:txBody>
      </p:sp>
      <p:sp>
        <p:nvSpPr>
          <p:cNvPr id="1034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9614"/>
            <a:ext cx="2945152" cy="492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77" tIns="45789" rIns="91577" bIns="45789" numCol="1" anchor="b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돋움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34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350" y="9379614"/>
            <a:ext cx="2946239" cy="492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77" tIns="45789" rIns="91577" bIns="45789" numCol="1" anchor="b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돋움" pitchFamily="50" charset="-127"/>
              </a:defRPr>
            </a:lvl1pPr>
          </a:lstStyle>
          <a:p>
            <a:pPr>
              <a:defRPr/>
            </a:pPr>
            <a:fld id="{3AC51341-E4B2-43FE-A7D9-3C68A06DD341}" type="slidenum">
              <a:rPr lang="ko-KR" altLang="en-US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="" xmlns:p14="http://schemas.microsoft.com/office/powerpoint/2010/main" val="36467909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2946239" cy="494637"/>
          </a:xfrm>
          <a:prstGeom prst="rect">
            <a:avLst/>
          </a:prstGeom>
        </p:spPr>
        <p:txBody>
          <a:bodyPr vert="horz" lIns="91577" tIns="45789" rIns="91577" bIns="45789" rtlCol="0"/>
          <a:lstStyle>
            <a:lvl1pPr algn="l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돋움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350" y="2"/>
            <a:ext cx="2946239" cy="494637"/>
          </a:xfrm>
          <a:prstGeom prst="rect">
            <a:avLst/>
          </a:prstGeom>
        </p:spPr>
        <p:txBody>
          <a:bodyPr vert="horz" lIns="91577" tIns="45789" rIns="91577" bIns="45789" rtlCol="0"/>
          <a:lstStyle>
            <a:lvl1pPr algn="r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돋움" pitchFamily="50" charset="-127"/>
              </a:defRPr>
            </a:lvl1pPr>
          </a:lstStyle>
          <a:p>
            <a:pPr>
              <a:defRPr/>
            </a:pPr>
            <a:fld id="{72159C6C-97A2-41D9-9D71-93F2502FF18C}" type="datetimeFigureOut">
              <a:rPr lang="ko-KR" altLang="en-US"/>
              <a:pPr>
                <a:defRPr/>
              </a:pPr>
              <a:t>2012-06-22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25488" y="739775"/>
            <a:ext cx="534670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77" tIns="45789" rIns="91577" bIns="45789" rtlCol="0" anchor="ctr"/>
          <a:lstStyle/>
          <a:p>
            <a:pPr lvl="0"/>
            <a:endParaRPr lang="ko-KR" altLang="en-US" noProof="0" dirty="0" smtClean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987" y="4689808"/>
            <a:ext cx="5437704" cy="4444799"/>
          </a:xfrm>
          <a:prstGeom prst="rect">
            <a:avLst/>
          </a:prstGeom>
        </p:spPr>
        <p:txBody>
          <a:bodyPr vert="horz" lIns="91577" tIns="45789" rIns="91577" bIns="45789" rtlCol="0">
            <a:normAutofit/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379614"/>
            <a:ext cx="2946239" cy="492327"/>
          </a:xfrm>
          <a:prstGeom prst="rect">
            <a:avLst/>
          </a:prstGeom>
        </p:spPr>
        <p:txBody>
          <a:bodyPr vert="horz" lIns="91577" tIns="45789" rIns="91577" bIns="45789" rtlCol="0" anchor="b"/>
          <a:lstStyle>
            <a:lvl1pPr algn="l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돋움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9699437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011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  <p:sp>
        <p:nvSpPr>
          <p:cNvPr id="9011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xfrm>
            <a:off x="3850350" y="9379614"/>
            <a:ext cx="2946239" cy="49232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577" tIns="45789" rIns="91577" bIns="45789" numCol="1" anchorCtr="0" compatLnSpc="1">
            <a:prstTxWarp prst="textNoShape">
              <a:avLst/>
            </a:prstTxWarp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4064" indent="-286179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4715" indent="-228943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2600" indent="-228943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60486" indent="-228943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8372" indent="-22894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6258" indent="-22894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34144" indent="-22894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92029" indent="-228943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fld id="{BF528282-0445-42AB-AE02-E1B37EB2F348}" type="slidenum">
              <a:rPr lang="ko-KR" altLang="en-US" sz="1200" b="0">
                <a:solidFill>
                  <a:schemeClr val="tx1"/>
                </a:solidFill>
                <a:latin typeface="돋움" pitchFamily="50" charset="-127"/>
              </a:rPr>
              <a:pPr eaLnBrk="1" hangingPunct="1"/>
              <a:t>1</a:t>
            </a:fld>
            <a:endParaRPr lang="en-US" altLang="ko-KR" sz="1200" b="0">
              <a:solidFill>
                <a:schemeClr val="tx1"/>
              </a:solidFill>
              <a:latin typeface="돋움" pitchFamily="50" charset="-127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ory Board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7"/>
          <p:cNvSpPr>
            <a:spLocks noGrp="1"/>
          </p:cNvSpPr>
          <p:nvPr>
            <p:ph type="sldNum" sz="quarter" idx="13"/>
          </p:nvPr>
        </p:nvSpPr>
        <p:spPr>
          <a:xfrm>
            <a:off x="9410700" y="312738"/>
            <a:ext cx="425450" cy="176212"/>
          </a:xfrm>
        </p:spPr>
        <p:txBody>
          <a:bodyPr/>
          <a:lstStyle>
            <a:lvl1pPr algn="ctr">
              <a:defRPr sz="700" b="0" baseline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D4E9ECE-BCE1-441D-B32C-755459EF5D92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70047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ory Board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7"/>
          <p:cNvSpPr>
            <a:spLocks noGrp="1"/>
          </p:cNvSpPr>
          <p:nvPr>
            <p:ph type="sldNum" sz="quarter" idx="13"/>
          </p:nvPr>
        </p:nvSpPr>
        <p:spPr>
          <a:xfrm>
            <a:off x="9410700" y="312738"/>
            <a:ext cx="425450" cy="176212"/>
          </a:xfrm>
        </p:spPr>
        <p:txBody>
          <a:bodyPr/>
          <a:lstStyle>
            <a:lvl1pPr algn="ctr">
              <a:defRPr sz="700" b="0" baseline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D4E9ECE-BCE1-441D-B32C-755459EF5D92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700479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ory Board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7"/>
          <p:cNvSpPr>
            <a:spLocks noGrp="1"/>
          </p:cNvSpPr>
          <p:nvPr>
            <p:ph type="sldNum" sz="quarter" idx="13"/>
          </p:nvPr>
        </p:nvSpPr>
        <p:spPr>
          <a:xfrm>
            <a:off x="9410700" y="312738"/>
            <a:ext cx="425450" cy="176212"/>
          </a:xfrm>
        </p:spPr>
        <p:txBody>
          <a:bodyPr/>
          <a:lstStyle>
            <a:lvl1pPr algn="ctr">
              <a:defRPr sz="700" b="0" baseline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D4E9ECE-BCE1-441D-B32C-755459EF5D92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70047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인덱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209550" y="142852"/>
            <a:ext cx="9501188" cy="65008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70000"/>
              </a:lnSpc>
              <a:spcBef>
                <a:spcPct val="50000"/>
              </a:spcBef>
              <a:defRPr/>
            </a:pPr>
            <a:endParaRPr lang="ko-KR" altLang="en-US"/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8113" y="569913"/>
            <a:ext cx="9644062" cy="158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 userDrawn="1"/>
        </p:nvCxnSpPr>
        <p:spPr>
          <a:xfrm>
            <a:off x="138113" y="6661150"/>
            <a:ext cx="9644062" cy="15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/>
          <p:cNvSpPr>
            <a:spLocks noGrp="1"/>
          </p:cNvSpPr>
          <p:nvPr>
            <p:ph type="title"/>
          </p:nvPr>
        </p:nvSpPr>
        <p:spPr>
          <a:xfrm>
            <a:off x="95216" y="71414"/>
            <a:ext cx="8098384" cy="504586"/>
          </a:xfrm>
          <a:prstGeom prst="rect">
            <a:avLst/>
          </a:prstGeo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슬라이드 번호 개체 틀 21"/>
          <p:cNvSpPr>
            <a:spLocks noGrp="1"/>
          </p:cNvSpPr>
          <p:nvPr>
            <p:ph type="sldNum" sz="quarter" idx="10"/>
          </p:nvPr>
        </p:nvSpPr>
        <p:spPr>
          <a:xfrm>
            <a:off x="4625975" y="6735763"/>
            <a:ext cx="682625" cy="714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rtl="0" fontAlgn="base" latinLnBrk="1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kumimoji="1" lang="ko-KR" altLang="en-US" sz="800" b="0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599A505-FAAD-40CE-BD99-46D8C056B4DF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="" xmlns:p14="http://schemas.microsoft.com/office/powerpoint/2010/main" val="3352917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표지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469654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덱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209550" y="142875"/>
            <a:ext cx="9501188" cy="65008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70000"/>
              </a:lnSpc>
              <a:spcBef>
                <a:spcPct val="50000"/>
              </a:spcBef>
              <a:defRPr/>
            </a:pPr>
            <a:endParaRPr lang="ko-KR" altLang="en-US"/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38113" y="569913"/>
            <a:ext cx="9644062" cy="158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 userDrawn="1"/>
        </p:nvCxnSpPr>
        <p:spPr>
          <a:xfrm>
            <a:off x="138113" y="6661150"/>
            <a:ext cx="9644062" cy="15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/>
          <p:cNvSpPr>
            <a:spLocks noGrp="1"/>
          </p:cNvSpPr>
          <p:nvPr>
            <p:ph type="title"/>
          </p:nvPr>
        </p:nvSpPr>
        <p:spPr>
          <a:xfrm>
            <a:off x="95216" y="71414"/>
            <a:ext cx="8098384" cy="504586"/>
          </a:xfrm>
          <a:prstGeom prst="rect">
            <a:avLst/>
          </a:prstGeom>
        </p:spPr>
        <p:txBody>
          <a:bodyPr anchor="ctr"/>
          <a:lstStyle>
            <a:lvl1pPr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슬라이드 번호 개체 틀 21"/>
          <p:cNvSpPr>
            <a:spLocks noGrp="1"/>
          </p:cNvSpPr>
          <p:nvPr>
            <p:ph type="sldNum" sz="quarter" idx="10"/>
          </p:nvPr>
        </p:nvSpPr>
        <p:spPr>
          <a:xfrm>
            <a:off x="4625975" y="6735763"/>
            <a:ext cx="682625" cy="714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rtl="0" fontAlgn="base" latinLnBrk="1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kumimoji="1" lang="ko-KR" altLang="en-US" sz="800" b="0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599A505-FAAD-40CE-BD99-46D8C056B4DF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="" xmlns:p14="http://schemas.microsoft.com/office/powerpoint/2010/main" val="3352917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인덱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209550" y="142875"/>
            <a:ext cx="9501188" cy="65008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70000"/>
              </a:lnSpc>
              <a:spcBef>
                <a:spcPct val="50000"/>
              </a:spcBef>
              <a:defRPr/>
            </a:pPr>
            <a:endParaRPr lang="ko-KR" altLang="en-US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138113" y="6661150"/>
            <a:ext cx="9644062" cy="15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슬라이드 번호 개체 틀 21"/>
          <p:cNvSpPr>
            <a:spLocks noGrp="1"/>
          </p:cNvSpPr>
          <p:nvPr>
            <p:ph type="sldNum" sz="quarter" idx="10"/>
          </p:nvPr>
        </p:nvSpPr>
        <p:spPr>
          <a:xfrm>
            <a:off x="4625975" y="6735763"/>
            <a:ext cx="682625" cy="714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rtl="0" fontAlgn="base" latinLnBrk="1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kumimoji="1" lang="ko-KR" altLang="en-US" sz="800" b="0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599A505-FAAD-40CE-BD99-46D8C056B4DF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="" xmlns:p14="http://schemas.microsoft.com/office/powerpoint/2010/main" val="3352917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91" name="Group 47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517759469"/>
              </p:ext>
            </p:extLst>
          </p:nvPr>
        </p:nvGraphicFramePr>
        <p:xfrm>
          <a:off x="42863" y="69850"/>
          <a:ext cx="9796461" cy="6584858"/>
        </p:xfrm>
        <a:graphic>
          <a:graphicData uri="http://schemas.openxmlformats.org/drawingml/2006/table">
            <a:tbl>
              <a:tblPr/>
              <a:tblGrid>
                <a:gridCol w="803633"/>
                <a:gridCol w="1535259"/>
                <a:gridCol w="785772"/>
                <a:gridCol w="4422211"/>
                <a:gridCol w="649590"/>
                <a:gridCol w="714338"/>
                <a:gridCol w="453362"/>
                <a:gridCol w="432296"/>
              </a:tblGrid>
              <a:tr h="2206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Page Title</a:t>
                      </a: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Screen ID</a:t>
                      </a: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Date</a:t>
                      </a: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111111"/>
                          </a:solidFill>
                          <a:effectLst/>
                          <a:uLnTx/>
                          <a:uFillTx/>
                          <a:latin typeface="Tahoma" pitchFamily="34" charset="0"/>
                          <a:ea typeface="돋움" pitchFamily="50" charset="-127"/>
                          <a:cs typeface="+mn-cs"/>
                        </a:rPr>
                        <a:t>2012-06-03</a:t>
                      </a: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Ver.</a:t>
                      </a:r>
                      <a:endParaRPr kumimoji="1" lang="ko-KR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111111"/>
                          </a:solidFill>
                          <a:effectLst/>
                          <a:uLnTx/>
                          <a:uFillTx/>
                          <a:latin typeface="Tahoma" pitchFamily="34" charset="0"/>
                          <a:ea typeface="돋움" pitchFamily="50" charset="-127"/>
                          <a:cs typeface="+mn-cs"/>
                        </a:rPr>
                        <a:t>V1.0</a:t>
                      </a: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1020">
                <a:tc>
                  <a:txBody>
                    <a:bodyPr/>
                    <a:lstStyle/>
                    <a:p>
                      <a:pPr marL="93663" marR="0" lvl="0" indent="-93663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Screen Path</a:t>
                      </a: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93663" marR="0" lvl="0" indent="-93663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93663" marR="0" lvl="0" indent="-93663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600" marR="39600" marT="18000" marB="1800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93663" marR="0" lvl="0" indent="-93663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600" marR="39600" marT="18000" marB="1800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작성자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P.NO</a:t>
                      </a:r>
                      <a:endParaRPr kumimoji="1" lang="ko-KR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1020">
                <a:tc>
                  <a:txBody>
                    <a:bodyPr/>
                    <a:lstStyle/>
                    <a:p>
                      <a:pPr marL="93663" marR="0" lvl="0" indent="-93663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Description</a:t>
                      </a: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93663" marR="0" lvl="0" indent="-93663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Details Description</a:t>
                      </a: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942134">
                <a:tc gridSpan="4">
                  <a:txBody>
                    <a:bodyPr/>
                    <a:lstStyle/>
                    <a:p>
                      <a:pPr marL="93663" marR="0" lvl="0" indent="-93663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93663" marR="0" lvl="0" indent="-93663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굴림체" pitchFamily="49" charset="-127"/>
                      </a:endParaRPr>
                    </a:p>
                  </a:txBody>
                  <a:tcPr marL="39600" marR="39600" marT="18000" marB="18000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9598" marR="39598" marT="18002" marB="18002" anchor="ctr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9410700" y="311150"/>
            <a:ext cx="425450" cy="1762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ct val="70000"/>
              </a:lnSpc>
              <a:spcBef>
                <a:spcPct val="50000"/>
              </a:spcBef>
              <a:defRPr sz="800" b="0" baseline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C2E90DB-7FE1-440A-BF91-B0ACE2B60504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 bwMode="auto">
          <a:xfrm>
            <a:off x="803275" y="1628775"/>
            <a:ext cx="5976938" cy="3995738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anchor="ctr"/>
          <a:lstStyle/>
          <a:p>
            <a:pPr algn="ctr">
              <a:spcBef>
                <a:spcPts val="0"/>
              </a:spcBef>
              <a:defRPr/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019" r:id="rId1"/>
    <p:sldLayoutId id="2147485022" r:id="rId2"/>
    <p:sldLayoutId id="2147485023" r:id="rId3"/>
    <p:sldLayoutId id="2147485025" r:id="rId4"/>
  </p:sldLayoutIdLst>
  <p:timing>
    <p:tnLst>
      <p:par>
        <p:cTn id="1" dur="indefinite" restart="never" nodeType="tmRoot"/>
      </p:par>
    </p:tnLst>
  </p:timing>
  <p:hf hdr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8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800">
          <a:solidFill>
            <a:schemeClr val="tx1"/>
          </a:solidFill>
          <a:latin typeface="Verdana" pitchFamily="34" charset="0"/>
          <a:ea typeface="돋움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800">
          <a:solidFill>
            <a:schemeClr val="tx1"/>
          </a:solidFill>
          <a:latin typeface="Verdana" pitchFamily="34" charset="0"/>
          <a:ea typeface="돋움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800">
          <a:solidFill>
            <a:schemeClr val="tx1"/>
          </a:solidFill>
          <a:latin typeface="Verdana" pitchFamily="34" charset="0"/>
          <a:ea typeface="돋움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800">
          <a:solidFill>
            <a:schemeClr val="tx1"/>
          </a:solidFill>
          <a:latin typeface="Verdana" pitchFamily="34" charset="0"/>
          <a:ea typeface="돋움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defRPr kumimoji="1" sz="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6"/>
          <p:cNvSpPr>
            <a:spLocks noChangeArrowheads="1"/>
          </p:cNvSpPr>
          <p:nvPr/>
        </p:nvSpPr>
        <p:spPr bwMode="gray">
          <a:xfrm>
            <a:off x="2707747" y="915988"/>
            <a:ext cx="4476750" cy="626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" tIns="36000" rIns="36000" bIns="36000">
            <a:spAutoFit/>
          </a:bodyPr>
          <a:lstStyle/>
          <a:p>
            <a:pPr marL="92075" indent="-92075" algn="ctr"/>
            <a:r>
              <a:rPr lang="en-US" altLang="ko-KR" sz="3600" dirty="0" smtClean="0">
                <a:solidFill>
                  <a:srgbClr val="7F7F7F"/>
                </a:solidFill>
                <a:latin typeface="Arial" pitchFamily="34" charset="0"/>
                <a:ea typeface="HY그래픽M" pitchFamily="18" charset="-127"/>
              </a:rPr>
              <a:t>Gift</a:t>
            </a:r>
            <a:r>
              <a:rPr lang="en-US" altLang="ko-KR" sz="3600" baseline="0" dirty="0" smtClean="0">
                <a:solidFill>
                  <a:srgbClr val="7F7F7F"/>
                </a:solidFill>
                <a:latin typeface="Arial" pitchFamily="34" charset="0"/>
                <a:ea typeface="HY그래픽M" pitchFamily="18" charset="-127"/>
              </a:rPr>
              <a:t> for you</a:t>
            </a:r>
            <a:endParaRPr lang="ko-KR" altLang="en-US" sz="3600" dirty="0">
              <a:solidFill>
                <a:srgbClr val="7F7F7F"/>
              </a:solidFill>
              <a:latin typeface="Arial" pitchFamily="34" charset="0"/>
              <a:ea typeface="HY그래픽M" pitchFamily="18" charset="-127"/>
            </a:endParaRPr>
          </a:p>
        </p:txBody>
      </p:sp>
      <p:grpSp>
        <p:nvGrpSpPr>
          <p:cNvPr id="2051" name="Group 7"/>
          <p:cNvGrpSpPr>
            <a:grpSpLocks/>
          </p:cNvGrpSpPr>
          <p:nvPr/>
        </p:nvGrpSpPr>
        <p:grpSpPr bwMode="auto">
          <a:xfrm>
            <a:off x="1241425" y="900113"/>
            <a:ext cx="7396163" cy="671512"/>
            <a:chOff x="849" y="3696"/>
            <a:chExt cx="4542" cy="239"/>
          </a:xfrm>
        </p:grpSpPr>
        <p:sp>
          <p:nvSpPr>
            <p:cNvPr id="2058" name="Line 8"/>
            <p:cNvSpPr>
              <a:spLocks noChangeShapeType="1"/>
            </p:cNvSpPr>
            <p:nvPr userDrawn="1"/>
          </p:nvSpPr>
          <p:spPr bwMode="gray">
            <a:xfrm>
              <a:off x="849" y="3696"/>
              <a:ext cx="4542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36000" tIns="36000" rIns="36000" bIns="36000" anchor="ctr"/>
            <a:lstStyle/>
            <a:p>
              <a:endParaRPr lang="ko-KR" altLang="en-US"/>
            </a:p>
          </p:txBody>
        </p:sp>
        <p:sp>
          <p:nvSpPr>
            <p:cNvPr id="2059" name="Line 9"/>
            <p:cNvSpPr>
              <a:spLocks noChangeShapeType="1"/>
            </p:cNvSpPr>
            <p:nvPr userDrawn="1"/>
          </p:nvSpPr>
          <p:spPr bwMode="gray">
            <a:xfrm>
              <a:off x="849" y="3935"/>
              <a:ext cx="4542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36000" tIns="36000" rIns="36000" bIns="36000" anchor="ctr"/>
            <a:lstStyle/>
            <a:p>
              <a:endParaRPr lang="ko-KR" altLang="en-US"/>
            </a:p>
          </p:txBody>
        </p:sp>
      </p:grpSp>
      <p:sp>
        <p:nvSpPr>
          <p:cNvPr id="2053" name="Rectangle 2"/>
          <p:cNvSpPr>
            <a:spLocks noChangeArrowheads="1"/>
          </p:cNvSpPr>
          <p:nvPr/>
        </p:nvSpPr>
        <p:spPr bwMode="gray">
          <a:xfrm>
            <a:off x="1804988" y="6105525"/>
            <a:ext cx="6323012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latinLnBrk="0"/>
            <a:r>
              <a:rPr kumimoji="0" lang="en-US" altLang="ko-KR" sz="800" b="0" i="1" dirty="0" smtClean="0">
                <a:solidFill>
                  <a:srgbClr val="808080"/>
                </a:solidFill>
                <a:latin typeface="Arial" pitchFamily="34" charset="0"/>
              </a:rPr>
              <a:t>Samsung Gift for you. </a:t>
            </a:r>
            <a:r>
              <a:rPr kumimoji="0" lang="en-US" altLang="ko-KR" sz="800" b="0" i="1" dirty="0">
                <a:solidFill>
                  <a:srgbClr val="808080"/>
                </a:solidFill>
                <a:latin typeface="Arial" pitchFamily="34" charset="0"/>
              </a:rPr>
              <a:t>All rights reserved</a:t>
            </a:r>
          </a:p>
        </p:txBody>
      </p:sp>
      <p:sp>
        <p:nvSpPr>
          <p:cNvPr id="2055" name="직사각형 14"/>
          <p:cNvSpPr>
            <a:spLocks noChangeArrowheads="1"/>
          </p:cNvSpPr>
          <p:nvPr/>
        </p:nvSpPr>
        <p:spPr bwMode="auto">
          <a:xfrm>
            <a:off x="4086561" y="1633538"/>
            <a:ext cx="17764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92075" indent="-92075" algn="ctr"/>
            <a:r>
              <a:rPr lang="ko-KR" altLang="en-US" sz="2400" dirty="0" smtClean="0">
                <a:solidFill>
                  <a:srgbClr val="7F7F7F"/>
                </a:solidFill>
                <a:latin typeface="Arial" pitchFamily="34" charset="0"/>
                <a:ea typeface="HY그래픽M" pitchFamily="18" charset="-127"/>
              </a:rPr>
              <a:t>직업 </a:t>
            </a:r>
            <a:r>
              <a:rPr lang="ko-KR" altLang="en-US" sz="2400" dirty="0" err="1" smtClean="0">
                <a:solidFill>
                  <a:srgbClr val="7F7F7F"/>
                </a:solidFill>
                <a:latin typeface="Arial" pitchFamily="34" charset="0"/>
                <a:ea typeface="HY그래픽M" pitchFamily="18" charset="-127"/>
              </a:rPr>
              <a:t>멘토링</a:t>
            </a:r>
            <a:endParaRPr lang="ko-KR" altLang="en-US" sz="2400" dirty="0">
              <a:solidFill>
                <a:srgbClr val="7F7F7F"/>
              </a:solidFill>
              <a:latin typeface="Arial" pitchFamily="34" charset="0"/>
              <a:ea typeface="HY그래픽M" pitchFamily="18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016" r:id="rId1"/>
    <p:sldLayoutId id="2147485021" r:id="rId2"/>
    <p:sldLayoutId id="2147485024" r:id="rId3"/>
  </p:sldLayoutIdLst>
  <p:hf hdr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latin typeface="Verdana" pitchFamily="34" charset="0"/>
          <a:ea typeface="돋움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latin typeface="Verdana" pitchFamily="34" charset="0"/>
          <a:ea typeface="돋움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latin typeface="Verdana" pitchFamily="34" charset="0"/>
          <a:ea typeface="돋움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latin typeface="Verdana" pitchFamily="34" charset="0"/>
          <a:ea typeface="돋움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lnSpc>
          <a:spcPct val="120000"/>
        </a:lnSpc>
        <a:spcBef>
          <a:spcPct val="20000"/>
        </a:spcBef>
        <a:spcAft>
          <a:spcPct val="0"/>
        </a:spcAft>
        <a:buFont typeface="Wingdings" pitchFamily="2" charset="2"/>
        <a:buChar char="q"/>
        <a:defRPr kumimoji="1" sz="1400">
          <a:solidFill>
            <a:schemeClr val="tx1"/>
          </a:solidFill>
          <a:latin typeface="+mn-lt"/>
          <a:ea typeface="+mn-ea"/>
          <a:cs typeface="+mn-cs"/>
        </a:defRPr>
      </a:lvl1pPr>
      <a:lvl2pPr marL="539750" indent="-176213" algn="l" rtl="0" eaLnBrk="0" fontAlgn="base" latinLnBrk="1" hangingPunct="0">
        <a:lnSpc>
          <a:spcPct val="120000"/>
        </a:lnSpc>
        <a:spcBef>
          <a:spcPct val="20000"/>
        </a:spcBef>
        <a:spcAft>
          <a:spcPct val="0"/>
        </a:spcAft>
        <a:buFont typeface="Wingdings" pitchFamily="2" charset="2"/>
        <a:buChar char="§"/>
        <a:defRPr kumimoji="1" sz="1400">
          <a:solidFill>
            <a:schemeClr val="tx1"/>
          </a:solidFill>
          <a:latin typeface="+mn-lt"/>
          <a:ea typeface="+mn-ea"/>
        </a:defRPr>
      </a:lvl2pPr>
      <a:lvl3pPr marL="1079500" indent="-157163" algn="l" rtl="0" eaLnBrk="0" fontAlgn="base" latinLnBrk="1" hangingPunct="0">
        <a:lnSpc>
          <a:spcPct val="120000"/>
        </a:lnSpc>
        <a:spcBef>
          <a:spcPct val="20000"/>
        </a:spcBef>
        <a:spcAft>
          <a:spcPct val="0"/>
        </a:spcAft>
        <a:buFont typeface="Arial" pitchFamily="34" charset="0"/>
        <a:buChar char="-"/>
        <a:defRPr kumimoji="1" sz="1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4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oup 139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814349669"/>
              </p:ext>
            </p:extLst>
          </p:nvPr>
        </p:nvGraphicFramePr>
        <p:xfrm>
          <a:off x="2095480" y="3786190"/>
          <a:ext cx="5532437" cy="974728"/>
        </p:xfrm>
        <a:graphic>
          <a:graphicData uri="http://schemas.openxmlformats.org/drawingml/2006/table">
            <a:tbl>
              <a:tblPr/>
              <a:tblGrid>
                <a:gridCol w="1300162"/>
                <a:gridCol w="1409700"/>
                <a:gridCol w="1347788"/>
                <a:gridCol w="1474787"/>
              </a:tblGrid>
              <a:tr h="24368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파일구분</a:t>
                      </a: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러닝락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(Learning Lock) </a:t>
                      </a:r>
                      <a:r>
                        <a:rPr kumimoji="1" lang="ko-KR" altLang="en-US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앱</a:t>
                      </a: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 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Storyboard</a:t>
                      </a: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4368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버전</a:t>
                      </a: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V1.0</a:t>
                      </a: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4368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작성자</a:t>
                      </a:r>
                      <a:r>
                        <a:rPr kumimoji="1" lang="en-US" altLang="ko-KR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/</a:t>
                      </a: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소속</a:t>
                      </a: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김연욱</a:t>
                      </a: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(Gift for you)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작성일</a:t>
                      </a: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2012-06-03</a:t>
                      </a: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368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승인자</a:t>
                      </a: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승인일</a:t>
                      </a: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1429" marR="91429" marT="45641" marB="45641" horzOverflow="overflow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0B0A2C7-8E22-4664-853B-8B5AD7419FF9}" type="slidenum">
              <a:rPr lang="en-US" altLang="ko-KR" smtClean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pPr>
                <a:defRPr/>
              </a:pPr>
              <a:t>9</a:t>
            </a:fld>
            <a:endParaRPr lang="en-US" altLang="ko-KR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365" name="TextBox 20"/>
          <p:cNvSpPr txBox="1">
            <a:spLocks noChangeArrowheads="1"/>
          </p:cNvSpPr>
          <p:nvPr/>
        </p:nvSpPr>
        <p:spPr bwMode="auto">
          <a:xfrm>
            <a:off x="836613" y="304525"/>
            <a:ext cx="305139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Main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1" name="TextBox 6"/>
          <p:cNvSpPr txBox="1">
            <a:spLocks noChangeArrowheads="1"/>
          </p:cNvSpPr>
          <p:nvPr/>
        </p:nvSpPr>
        <p:spPr bwMode="auto">
          <a:xfrm>
            <a:off x="836613" y="88625"/>
            <a:ext cx="38048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로그인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8" name="TextBox 6"/>
          <p:cNvSpPr txBox="1">
            <a:spLocks noChangeArrowheads="1"/>
          </p:cNvSpPr>
          <p:nvPr/>
        </p:nvSpPr>
        <p:spPr bwMode="auto">
          <a:xfrm>
            <a:off x="3170238" y="88625"/>
            <a:ext cx="65299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Code-UI-0-0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10" name="Group 134"/>
          <p:cNvGraphicFramePr>
            <a:graphicFrameLocks noGrp="1"/>
          </p:cNvGraphicFramePr>
          <p:nvPr/>
        </p:nvGraphicFramePr>
        <p:xfrm>
          <a:off x="7597140" y="717928"/>
          <a:ext cx="2243137" cy="1895040"/>
        </p:xfrm>
        <a:graphic>
          <a:graphicData uri="http://schemas.openxmlformats.org/drawingml/2006/table">
            <a:tbl>
              <a:tblPr/>
              <a:tblGrid>
                <a:gridCol w="220662"/>
                <a:gridCol w="20224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콘텐츠를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사자성어로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설정했을 경우의 화면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*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AutoShape 38"/>
          <p:cNvSpPr>
            <a:spLocks noChangeArrowheads="1"/>
          </p:cNvSpPr>
          <p:nvPr/>
        </p:nvSpPr>
        <p:spPr bwMode="auto">
          <a:xfrm>
            <a:off x="666720" y="1357298"/>
            <a:ext cx="2857520" cy="4214842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" name="AutoShape 38"/>
          <p:cNvSpPr>
            <a:spLocks noChangeArrowheads="1"/>
          </p:cNvSpPr>
          <p:nvPr/>
        </p:nvSpPr>
        <p:spPr bwMode="auto">
          <a:xfrm>
            <a:off x="881034" y="2571744"/>
            <a:ext cx="2428892" cy="2000264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1047" y="2832583"/>
            <a:ext cx="2071702" cy="31892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600" dirty="0" smtClean="0">
                <a:latin typeface="+mn-lt"/>
                <a:ea typeface="+mn-ea"/>
              </a:rPr>
              <a:t>古今東西</a:t>
            </a:r>
            <a:r>
              <a:rPr lang="en-US" altLang="ko-KR" sz="1600" b="0" dirty="0" smtClean="0">
                <a:latin typeface="+mn-lt"/>
                <a:ea typeface="+mn-ea"/>
              </a:rPr>
              <a:t>(</a:t>
            </a:r>
            <a:r>
              <a:rPr lang="ko-KR" altLang="en-US" sz="1600" b="0" dirty="0" smtClean="0">
                <a:latin typeface="+mn-lt"/>
                <a:ea typeface="+mn-ea"/>
              </a:rPr>
              <a:t>고금동서</a:t>
            </a:r>
            <a:r>
              <a:rPr lang="en-US" altLang="ko-KR" sz="1600" b="0" dirty="0" smtClean="0">
                <a:latin typeface="+mn-lt"/>
                <a:ea typeface="+mn-ea"/>
              </a:rPr>
              <a:t>)</a:t>
            </a:r>
            <a:endParaRPr lang="ko-KR" altLang="en-US" sz="1600" b="0" dirty="0" smtClean="0">
              <a:latin typeface="+mn-lt"/>
              <a:ea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1173" y="3080902"/>
            <a:ext cx="428628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【</a:t>
            </a:r>
            <a:r>
              <a:rPr lang="ko-KR" altLang="en-US" sz="800" b="0" dirty="0" err="1" smtClean="0">
                <a:latin typeface="+mn-lt"/>
                <a:ea typeface="+mn-ea"/>
              </a:rPr>
              <a:t>뜻음</a:t>
            </a:r>
            <a:r>
              <a:rPr lang="en-US" altLang="ko-KR" sz="800" b="0" dirty="0" smtClean="0">
                <a:latin typeface="+mn-lt"/>
                <a:ea typeface="+mn-ea"/>
              </a:rPr>
              <a:t>】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55083" y="3253652"/>
            <a:ext cx="2500330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800" b="0" dirty="0" smtClean="0">
                <a:latin typeface="+mn-lt"/>
                <a:ea typeface="+mn-ea"/>
              </a:rPr>
              <a:t>예</a:t>
            </a:r>
            <a:r>
              <a:rPr lang="en-US" altLang="ko-KR" sz="800" b="0" dirty="0" smtClean="0">
                <a:latin typeface="+mn-lt"/>
                <a:ea typeface="+mn-ea"/>
              </a:rPr>
              <a:t>(</a:t>
            </a:r>
            <a:r>
              <a:rPr lang="ko-KR" altLang="en-US" sz="800" b="0" dirty="0" smtClean="0">
                <a:latin typeface="+mn-lt"/>
                <a:ea typeface="+mn-ea"/>
              </a:rPr>
              <a:t>古</a:t>
            </a:r>
            <a:r>
              <a:rPr lang="en-US" altLang="ko-KR" sz="800" b="0" dirty="0" smtClean="0">
                <a:latin typeface="+mn-lt"/>
                <a:ea typeface="+mn-ea"/>
              </a:rPr>
              <a:t>) </a:t>
            </a:r>
            <a:r>
              <a:rPr lang="ko-KR" altLang="en-US" sz="800" b="0" dirty="0" smtClean="0">
                <a:latin typeface="+mn-lt"/>
                <a:ea typeface="+mn-ea"/>
              </a:rPr>
              <a:t>이제</a:t>
            </a:r>
            <a:r>
              <a:rPr lang="en-US" altLang="ko-KR" sz="800" b="0" dirty="0" smtClean="0">
                <a:latin typeface="+mn-lt"/>
                <a:ea typeface="+mn-ea"/>
              </a:rPr>
              <a:t>(</a:t>
            </a:r>
            <a:r>
              <a:rPr lang="ko-KR" altLang="en-US" sz="800" b="0" dirty="0" smtClean="0">
                <a:latin typeface="+mn-lt"/>
                <a:ea typeface="+mn-ea"/>
              </a:rPr>
              <a:t>今</a:t>
            </a:r>
            <a:r>
              <a:rPr lang="en-US" altLang="ko-KR" sz="800" b="0" dirty="0" smtClean="0">
                <a:latin typeface="+mn-lt"/>
                <a:ea typeface="+mn-ea"/>
              </a:rPr>
              <a:t>) </a:t>
            </a:r>
            <a:r>
              <a:rPr lang="ko-KR" altLang="en-US" sz="800" b="0" dirty="0" smtClean="0">
                <a:latin typeface="+mn-lt"/>
                <a:ea typeface="+mn-ea"/>
              </a:rPr>
              <a:t>동녘</a:t>
            </a:r>
            <a:r>
              <a:rPr lang="en-US" altLang="ko-KR" sz="800" b="0" dirty="0" smtClean="0">
                <a:latin typeface="+mn-lt"/>
                <a:ea typeface="+mn-ea"/>
              </a:rPr>
              <a:t>(</a:t>
            </a:r>
            <a:r>
              <a:rPr lang="ko-KR" altLang="en-US" sz="800" b="0" dirty="0" smtClean="0">
                <a:latin typeface="+mn-lt"/>
                <a:ea typeface="+mn-ea"/>
              </a:rPr>
              <a:t>東</a:t>
            </a:r>
            <a:r>
              <a:rPr lang="en-US" altLang="ko-KR" sz="800" b="0" dirty="0" smtClean="0">
                <a:latin typeface="+mn-lt"/>
                <a:ea typeface="+mn-ea"/>
              </a:rPr>
              <a:t>) </a:t>
            </a:r>
            <a:r>
              <a:rPr lang="ko-KR" altLang="en-US" sz="800" b="0" dirty="0" smtClean="0">
                <a:latin typeface="+mn-lt"/>
                <a:ea typeface="+mn-ea"/>
              </a:rPr>
              <a:t>서녘</a:t>
            </a:r>
            <a:r>
              <a:rPr lang="en-US" altLang="ko-KR" sz="800" b="0" dirty="0" smtClean="0">
                <a:latin typeface="+mn-lt"/>
                <a:ea typeface="+mn-ea"/>
              </a:rPr>
              <a:t>(</a:t>
            </a:r>
            <a:r>
              <a:rPr lang="ko-KR" altLang="en-US" sz="800" b="0" dirty="0" smtClean="0">
                <a:latin typeface="+mn-lt"/>
                <a:ea typeface="+mn-ea"/>
              </a:rPr>
              <a:t>西</a:t>
            </a:r>
            <a:r>
              <a:rPr lang="en-US" altLang="ko-KR" sz="800" b="0" dirty="0" smtClean="0">
                <a:latin typeface="+mn-lt"/>
                <a:ea typeface="+mn-ea"/>
              </a:rPr>
              <a:t>)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55082" y="3590851"/>
            <a:ext cx="2326282" cy="31892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800" b="0" dirty="0" smtClean="0">
                <a:latin typeface="+mn-lt"/>
                <a:ea typeface="+mn-ea"/>
              </a:rPr>
              <a:t>옛날과 오늘</a:t>
            </a:r>
            <a:r>
              <a:rPr lang="en-US" altLang="ko-KR" sz="800" b="0" dirty="0" smtClean="0">
                <a:latin typeface="+mn-lt"/>
                <a:ea typeface="+mn-ea"/>
              </a:rPr>
              <a:t>, </a:t>
            </a:r>
            <a:r>
              <a:rPr lang="ko-KR" altLang="en-US" sz="800" b="0" dirty="0" smtClean="0">
                <a:latin typeface="+mn-lt"/>
                <a:ea typeface="+mn-ea"/>
              </a:rPr>
              <a:t>동양과 서양을 통틀어 말한 것으로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800" b="0" dirty="0" smtClean="0">
                <a:latin typeface="+mn-lt"/>
                <a:ea typeface="+mn-ea"/>
              </a:rPr>
              <a:t>모든 시대</a:t>
            </a:r>
            <a:r>
              <a:rPr lang="en-US" altLang="ko-KR" sz="800" b="0" dirty="0" smtClean="0">
                <a:latin typeface="+mn-lt"/>
                <a:ea typeface="+mn-ea"/>
              </a:rPr>
              <a:t>, </a:t>
            </a:r>
            <a:r>
              <a:rPr lang="ko-KR" altLang="en-US" sz="800" b="0" dirty="0" smtClean="0">
                <a:latin typeface="+mn-lt"/>
                <a:ea typeface="+mn-ea"/>
              </a:rPr>
              <a:t>모든 지역을 이름</a:t>
            </a:r>
            <a:r>
              <a:rPr lang="en-US" altLang="ko-KR" sz="800" b="0" dirty="0" smtClean="0">
                <a:latin typeface="+mn-lt"/>
                <a:ea typeface="+mn-ea"/>
              </a:rPr>
              <a:t>.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53784" y="4017236"/>
            <a:ext cx="2256142" cy="442035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800" b="0" dirty="0" smtClean="0">
                <a:latin typeface="+mn-lt"/>
                <a:ea typeface="+mn-ea"/>
              </a:rPr>
              <a:t>전쟁은 필요한 것인가</a:t>
            </a:r>
            <a:r>
              <a:rPr lang="en-US" altLang="ko-KR" sz="800" b="0" dirty="0" smtClean="0">
                <a:latin typeface="+mn-lt"/>
                <a:ea typeface="+mn-ea"/>
              </a:rPr>
              <a:t>? </a:t>
            </a:r>
            <a:r>
              <a:rPr lang="ko-KR" altLang="en-US" sz="800" b="0" dirty="0" smtClean="0">
                <a:latin typeface="+mn-lt"/>
                <a:ea typeface="+mn-ea"/>
              </a:rPr>
              <a:t>古今東西를 막론하고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800" b="0" dirty="0" smtClean="0">
                <a:latin typeface="+mn-lt"/>
                <a:ea typeface="+mn-ea"/>
              </a:rPr>
              <a:t>이웃 나라와 다투지 않은 나라는 거의 없을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800" b="0" dirty="0" smtClean="0">
                <a:latin typeface="+mn-lt"/>
                <a:ea typeface="+mn-ea"/>
              </a:rPr>
              <a:t>것이다</a:t>
            </a:r>
            <a:r>
              <a:rPr lang="en-US" altLang="ko-KR" sz="800" b="0" dirty="0" smtClean="0">
                <a:latin typeface="+mn-lt"/>
                <a:ea typeface="+mn-ea"/>
              </a:rPr>
              <a:t>.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62430" y="3867155"/>
            <a:ext cx="785818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【</a:t>
            </a:r>
            <a:r>
              <a:rPr lang="ko-KR" altLang="en-US" sz="800" b="0" dirty="0" smtClean="0">
                <a:latin typeface="+mn-lt"/>
                <a:ea typeface="+mn-ea"/>
              </a:rPr>
              <a:t>활용</a:t>
            </a:r>
            <a:r>
              <a:rPr lang="en-US" altLang="ko-KR" sz="800" b="0" dirty="0" smtClean="0">
                <a:latin typeface="+mn-lt"/>
                <a:ea typeface="+mn-ea"/>
              </a:rPr>
              <a:t>】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cxnSp>
        <p:nvCxnSpPr>
          <p:cNvPr id="25" name="직선 연결선 24"/>
          <p:cNvCxnSpPr/>
          <p:nvPr/>
        </p:nvCxnSpPr>
        <p:spPr bwMode="auto">
          <a:xfrm>
            <a:off x="666720" y="4929198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AutoShape 38"/>
          <p:cNvSpPr>
            <a:spLocks noChangeArrowheads="1"/>
          </p:cNvSpPr>
          <p:nvPr/>
        </p:nvSpPr>
        <p:spPr bwMode="auto">
          <a:xfrm>
            <a:off x="809596" y="5072074"/>
            <a:ext cx="2550986" cy="357190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68164" y="5092856"/>
            <a:ext cx="136792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latin typeface="+mn-lt"/>
                <a:ea typeface="+mn-ea"/>
              </a:rPr>
              <a:t>밀어서 </a:t>
            </a:r>
            <a:r>
              <a:rPr lang="ko-KR" altLang="en-US" sz="1400" dirty="0" err="1" smtClean="0">
                <a:latin typeface="+mn-lt"/>
                <a:ea typeface="+mn-ea"/>
              </a:rPr>
              <a:t>잠금해제</a:t>
            </a:r>
            <a:endParaRPr lang="ko-KR" altLang="en-US" sz="1400" dirty="0" smtClean="0">
              <a:latin typeface="+mn-lt"/>
              <a:ea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 bwMode="auto">
          <a:xfrm>
            <a:off x="847263" y="5112339"/>
            <a:ext cx="571504" cy="285752"/>
          </a:xfrm>
          <a:prstGeom prst="roundRect">
            <a:avLst/>
          </a:prstGeom>
          <a:solidFill>
            <a:schemeClr val="bg1"/>
          </a:solidFill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29" name="오른쪽 화살표 28"/>
          <p:cNvSpPr/>
          <p:nvPr/>
        </p:nvSpPr>
        <p:spPr bwMode="auto">
          <a:xfrm>
            <a:off x="1000530" y="5183777"/>
            <a:ext cx="285752" cy="142876"/>
          </a:xfrm>
          <a:prstGeom prst="rightArrow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cxnSp>
        <p:nvCxnSpPr>
          <p:cNvPr id="32" name="직선 연결선 31"/>
          <p:cNvCxnSpPr/>
          <p:nvPr/>
        </p:nvCxnSpPr>
        <p:spPr bwMode="auto">
          <a:xfrm>
            <a:off x="675812" y="2415880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직선 연결선 32"/>
          <p:cNvCxnSpPr/>
          <p:nvPr/>
        </p:nvCxnSpPr>
        <p:spPr bwMode="auto">
          <a:xfrm>
            <a:off x="666720" y="1632659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직사각형 92"/>
          <p:cNvSpPr>
            <a:spLocks noChangeArrowheads="1"/>
          </p:cNvSpPr>
          <p:nvPr/>
        </p:nvSpPr>
        <p:spPr bwMode="auto">
          <a:xfrm>
            <a:off x="738158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직사각형 92"/>
          <p:cNvSpPr>
            <a:spLocks noChangeArrowheads="1"/>
          </p:cNvSpPr>
          <p:nvPr/>
        </p:nvSpPr>
        <p:spPr bwMode="auto">
          <a:xfrm>
            <a:off x="1381100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직사각형 92"/>
          <p:cNvSpPr>
            <a:spLocks noChangeArrowheads="1"/>
          </p:cNvSpPr>
          <p:nvPr/>
        </p:nvSpPr>
        <p:spPr bwMode="auto">
          <a:xfrm>
            <a:off x="3167049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92737" y="1397563"/>
            <a:ext cx="205753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KT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81298" y="1397563"/>
            <a:ext cx="314757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49%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9" name="직사각형 92"/>
          <p:cNvSpPr>
            <a:spLocks noChangeArrowheads="1"/>
          </p:cNvSpPr>
          <p:nvPr/>
        </p:nvSpPr>
        <p:spPr bwMode="auto">
          <a:xfrm>
            <a:off x="2120157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533068" y="1590587"/>
            <a:ext cx="1162745" cy="626701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3600" b="0" dirty="0" smtClean="0">
                <a:latin typeface="+mn-lt"/>
                <a:ea typeface="+mn-ea"/>
              </a:rPr>
              <a:t>9:00</a:t>
            </a:r>
            <a:endParaRPr lang="ko-KR" altLang="en-US" sz="3600" b="0" dirty="0" smtClean="0">
              <a:latin typeface="+mn-lt"/>
              <a:ea typeface="+mn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494102" y="2111943"/>
            <a:ext cx="1258925" cy="234286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latin typeface="+mn-lt"/>
                <a:ea typeface="+mn-ea"/>
              </a:rPr>
              <a:t>2</a:t>
            </a:r>
            <a:r>
              <a:rPr lang="ko-KR" altLang="en-US" sz="1050" dirty="0" smtClean="0">
                <a:latin typeface="+mn-lt"/>
                <a:ea typeface="+mn-ea"/>
              </a:rPr>
              <a:t>월 </a:t>
            </a:r>
            <a:r>
              <a:rPr lang="en-US" altLang="ko-KR" sz="1050" dirty="0" smtClean="0">
                <a:latin typeface="+mn-lt"/>
                <a:ea typeface="+mn-ea"/>
              </a:rPr>
              <a:t>17</a:t>
            </a:r>
            <a:r>
              <a:rPr lang="ko-KR" altLang="en-US" sz="1050" dirty="0" smtClean="0">
                <a:latin typeface="+mn-lt"/>
                <a:ea typeface="+mn-ea"/>
              </a:rPr>
              <a:t>일 </a:t>
            </a:r>
            <a:r>
              <a:rPr lang="en-US" altLang="ko-KR" sz="1050" dirty="0" smtClean="0">
                <a:latin typeface="+mn-lt"/>
                <a:ea typeface="+mn-ea"/>
              </a:rPr>
              <a:t>(</a:t>
            </a:r>
            <a:r>
              <a:rPr lang="ko-KR" altLang="en-US" sz="1050" dirty="0" smtClean="0">
                <a:latin typeface="+mn-lt"/>
                <a:ea typeface="+mn-ea"/>
              </a:rPr>
              <a:t>금요일</a:t>
            </a:r>
            <a:r>
              <a:rPr lang="en-US" altLang="ko-KR" sz="1050" dirty="0" smtClean="0">
                <a:latin typeface="+mn-lt"/>
                <a:ea typeface="+mn-ea"/>
              </a:rPr>
              <a:t>)</a:t>
            </a:r>
            <a:endParaRPr lang="ko-KR" altLang="en-US" sz="1050" dirty="0" smtClean="0">
              <a:latin typeface="+mn-lt"/>
              <a:ea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739082" y="2857496"/>
            <a:ext cx="72768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ko-KR" altLang="en-US" sz="800" b="0" dirty="0" smtClean="0">
              <a:latin typeface="+mn-lt"/>
              <a:ea typeface="+mn-ea"/>
            </a:endParaRPr>
          </a:p>
        </p:txBody>
      </p:sp>
      <p:pic>
        <p:nvPicPr>
          <p:cNvPr id="45" name="Picture 3" descr="C:\Documents and Settings\kim\바탕 화면\학습잠금이5 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38620" y="1357298"/>
            <a:ext cx="2809895" cy="4214842"/>
          </a:xfrm>
          <a:prstGeom prst="rect">
            <a:avLst/>
          </a:prstGeom>
          <a:noFill/>
        </p:spPr>
      </p:pic>
      <p:sp>
        <p:nvSpPr>
          <p:cNvPr id="46" name="TextBox 45"/>
          <p:cNvSpPr txBox="1"/>
          <p:nvPr/>
        </p:nvSpPr>
        <p:spPr>
          <a:xfrm>
            <a:off x="952472" y="3423687"/>
            <a:ext cx="428628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【</a:t>
            </a:r>
            <a:r>
              <a:rPr lang="ko-KR" altLang="en-US" sz="800" b="0" dirty="0" smtClean="0">
                <a:latin typeface="+mn-lt"/>
                <a:ea typeface="+mn-ea"/>
              </a:rPr>
              <a:t>풀이</a:t>
            </a:r>
            <a:r>
              <a:rPr lang="en-US" altLang="ko-KR" sz="800" b="0" dirty="0" smtClean="0">
                <a:latin typeface="+mn-lt"/>
                <a:ea typeface="+mn-ea"/>
              </a:rPr>
              <a:t>】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47" name="TextBox 20"/>
          <p:cNvSpPr txBox="1">
            <a:spLocks noChangeArrowheads="1"/>
          </p:cNvSpPr>
          <p:nvPr/>
        </p:nvSpPr>
        <p:spPr bwMode="auto">
          <a:xfrm>
            <a:off x="831437" y="496882"/>
            <a:ext cx="1619601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학습콘텐츠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잠금화면에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노출 예시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9527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0B0A2C7-8E22-4664-853B-8B5AD7419FF9}" type="slidenum">
              <a:rPr lang="en-US" altLang="ko-KR" smtClean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pPr>
                <a:defRPr/>
              </a:pPr>
              <a:t>10</a:t>
            </a:fld>
            <a:endParaRPr lang="en-US" altLang="ko-KR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365" name="TextBox 20"/>
          <p:cNvSpPr txBox="1">
            <a:spLocks noChangeArrowheads="1"/>
          </p:cNvSpPr>
          <p:nvPr/>
        </p:nvSpPr>
        <p:spPr bwMode="auto">
          <a:xfrm>
            <a:off x="836613" y="304525"/>
            <a:ext cx="305139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Main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1" name="TextBox 6"/>
          <p:cNvSpPr txBox="1">
            <a:spLocks noChangeArrowheads="1"/>
          </p:cNvSpPr>
          <p:nvPr/>
        </p:nvSpPr>
        <p:spPr bwMode="auto">
          <a:xfrm>
            <a:off x="836613" y="88625"/>
            <a:ext cx="38048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로그인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8" name="TextBox 6"/>
          <p:cNvSpPr txBox="1">
            <a:spLocks noChangeArrowheads="1"/>
          </p:cNvSpPr>
          <p:nvPr/>
        </p:nvSpPr>
        <p:spPr bwMode="auto">
          <a:xfrm>
            <a:off x="3170238" y="88625"/>
            <a:ext cx="65299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Code-UI-0-0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10" name="Group 134"/>
          <p:cNvGraphicFramePr>
            <a:graphicFrameLocks noGrp="1"/>
          </p:cNvGraphicFramePr>
          <p:nvPr/>
        </p:nvGraphicFramePr>
        <p:xfrm>
          <a:off x="7597140" y="717928"/>
          <a:ext cx="2243137" cy="1895040"/>
        </p:xfrm>
        <a:graphic>
          <a:graphicData uri="http://schemas.openxmlformats.org/drawingml/2006/table">
            <a:tbl>
              <a:tblPr/>
              <a:tblGrid>
                <a:gridCol w="220662"/>
                <a:gridCol w="20224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콘텐츠를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시사용어로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설정했을 경우의 화면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*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AutoShape 38"/>
          <p:cNvSpPr>
            <a:spLocks noChangeArrowheads="1"/>
          </p:cNvSpPr>
          <p:nvPr/>
        </p:nvSpPr>
        <p:spPr bwMode="auto">
          <a:xfrm>
            <a:off x="666720" y="1357298"/>
            <a:ext cx="2857520" cy="4214842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" name="AutoShape 38"/>
          <p:cNvSpPr>
            <a:spLocks noChangeArrowheads="1"/>
          </p:cNvSpPr>
          <p:nvPr/>
        </p:nvSpPr>
        <p:spPr bwMode="auto">
          <a:xfrm>
            <a:off x="881034" y="2571744"/>
            <a:ext cx="2428892" cy="2000264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7722" y="2998169"/>
            <a:ext cx="1214446" cy="349702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800" dirty="0" smtClean="0">
                <a:latin typeface="맑은 고딕" pitchFamily="50" charset="-127"/>
                <a:ea typeface="맑은 고딕" pitchFamily="50" charset="-127"/>
              </a:rPr>
              <a:t>레몬시장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08322" y="2852117"/>
            <a:ext cx="929993" cy="234286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000" dirty="0" smtClean="0">
                <a:latin typeface="+mn-lt"/>
                <a:ea typeface="+mn-ea"/>
              </a:rPr>
              <a:t>【</a:t>
            </a:r>
            <a:r>
              <a:rPr lang="ko-KR" altLang="en-US" sz="1000" dirty="0" smtClean="0">
                <a:latin typeface="+mn-lt"/>
                <a:ea typeface="+mn-ea"/>
              </a:rPr>
              <a:t>시사용어</a:t>
            </a:r>
            <a:r>
              <a:rPr lang="en-US" altLang="ko-KR" sz="1000" dirty="0" smtClean="0">
                <a:latin typeface="+mn-lt"/>
                <a:ea typeface="+mn-ea"/>
              </a:rPr>
              <a:t>】</a:t>
            </a:r>
            <a:endParaRPr lang="ko-KR" altLang="en-US" sz="1000" dirty="0" smtClean="0">
              <a:latin typeface="+mn-lt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71523" y="3322736"/>
            <a:ext cx="2357454" cy="842145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000" b="0" dirty="0" smtClean="0">
                <a:latin typeface="맑은 고딕" pitchFamily="50" charset="-127"/>
                <a:ea typeface="맑은 고딕" pitchFamily="50" charset="-127"/>
              </a:rPr>
              <a:t>재화나 서비스의 품질을 구매자가 알 수</a:t>
            </a:r>
            <a:endParaRPr lang="en-US" altLang="ko-KR" sz="1000" b="0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ko-KR" altLang="en-US" sz="1000" b="0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000" b="0" dirty="0" smtClean="0">
                <a:latin typeface="맑은 고딕" pitchFamily="50" charset="-127"/>
                <a:ea typeface="맑은 고딕" pitchFamily="50" charset="-127"/>
              </a:rPr>
              <a:t>없기 때문에 불량품만이 나돌아 다니게 </a:t>
            </a:r>
            <a:endParaRPr lang="en-US" altLang="ko-KR" sz="1000" b="0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ko-KR" altLang="en-US" sz="1000" b="0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000" b="0" dirty="0" smtClean="0">
                <a:latin typeface="맑은 고딕" pitchFamily="50" charset="-127"/>
                <a:ea typeface="맑은 고딕" pitchFamily="50" charset="-127"/>
              </a:rPr>
              <a:t>되는 시장 상황을 의미</a:t>
            </a:r>
            <a:r>
              <a:rPr lang="en-US" altLang="ko-KR" sz="1000" b="0" dirty="0" smtClean="0">
                <a:latin typeface="맑은 고딕" pitchFamily="50" charset="-127"/>
                <a:ea typeface="맑은 고딕" pitchFamily="50" charset="-127"/>
              </a:rPr>
              <a:t>. (</a:t>
            </a:r>
            <a:r>
              <a:rPr lang="ko-KR" altLang="en-US" sz="1000" b="0" dirty="0" smtClean="0">
                <a:latin typeface="맑은 고딕" pitchFamily="50" charset="-127"/>
                <a:ea typeface="맑은 고딕" pitchFamily="50" charset="-127"/>
              </a:rPr>
              <a:t>경제용어</a:t>
            </a:r>
            <a:r>
              <a:rPr lang="en-US" altLang="ko-KR" sz="1000" b="0" dirty="0" smtClean="0">
                <a:latin typeface="맑은 고딕" pitchFamily="50" charset="-127"/>
                <a:ea typeface="맑은 고딕" pitchFamily="50" charset="-127"/>
              </a:rPr>
              <a:t>)</a:t>
            </a:r>
            <a:endParaRPr lang="ko-KR" altLang="en-US" sz="10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5" name="직선 연결선 24"/>
          <p:cNvCxnSpPr/>
          <p:nvPr/>
        </p:nvCxnSpPr>
        <p:spPr bwMode="auto">
          <a:xfrm>
            <a:off x="666720" y="4929198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AutoShape 38"/>
          <p:cNvSpPr>
            <a:spLocks noChangeArrowheads="1"/>
          </p:cNvSpPr>
          <p:nvPr/>
        </p:nvSpPr>
        <p:spPr bwMode="auto">
          <a:xfrm>
            <a:off x="809596" y="5072074"/>
            <a:ext cx="2550986" cy="357190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68164" y="5092856"/>
            <a:ext cx="136792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latin typeface="+mn-lt"/>
                <a:ea typeface="+mn-ea"/>
              </a:rPr>
              <a:t>밀어서 </a:t>
            </a:r>
            <a:r>
              <a:rPr lang="ko-KR" altLang="en-US" sz="1400" dirty="0" err="1" smtClean="0">
                <a:latin typeface="+mn-lt"/>
                <a:ea typeface="+mn-ea"/>
              </a:rPr>
              <a:t>잠금해제</a:t>
            </a:r>
            <a:endParaRPr lang="ko-KR" altLang="en-US" sz="1400" dirty="0" smtClean="0">
              <a:latin typeface="+mn-lt"/>
              <a:ea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 bwMode="auto">
          <a:xfrm>
            <a:off x="847263" y="5112339"/>
            <a:ext cx="571504" cy="285752"/>
          </a:xfrm>
          <a:prstGeom prst="roundRect">
            <a:avLst/>
          </a:prstGeom>
          <a:solidFill>
            <a:schemeClr val="bg1"/>
          </a:solidFill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29" name="오른쪽 화살표 28"/>
          <p:cNvSpPr/>
          <p:nvPr/>
        </p:nvSpPr>
        <p:spPr bwMode="auto">
          <a:xfrm>
            <a:off x="1000530" y="5183777"/>
            <a:ext cx="285752" cy="142876"/>
          </a:xfrm>
          <a:prstGeom prst="rightArrow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cxnSp>
        <p:nvCxnSpPr>
          <p:cNvPr id="32" name="직선 연결선 31"/>
          <p:cNvCxnSpPr/>
          <p:nvPr/>
        </p:nvCxnSpPr>
        <p:spPr bwMode="auto">
          <a:xfrm>
            <a:off x="675812" y="2415880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직선 연결선 32"/>
          <p:cNvCxnSpPr/>
          <p:nvPr/>
        </p:nvCxnSpPr>
        <p:spPr bwMode="auto">
          <a:xfrm>
            <a:off x="666720" y="1632659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직사각형 92"/>
          <p:cNvSpPr>
            <a:spLocks noChangeArrowheads="1"/>
          </p:cNvSpPr>
          <p:nvPr/>
        </p:nvSpPr>
        <p:spPr bwMode="auto">
          <a:xfrm>
            <a:off x="738158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직사각형 92"/>
          <p:cNvSpPr>
            <a:spLocks noChangeArrowheads="1"/>
          </p:cNvSpPr>
          <p:nvPr/>
        </p:nvSpPr>
        <p:spPr bwMode="auto">
          <a:xfrm>
            <a:off x="1381100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직사각형 92"/>
          <p:cNvSpPr>
            <a:spLocks noChangeArrowheads="1"/>
          </p:cNvSpPr>
          <p:nvPr/>
        </p:nvSpPr>
        <p:spPr bwMode="auto">
          <a:xfrm>
            <a:off x="3167049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92737" y="1397563"/>
            <a:ext cx="205753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KT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81298" y="1397563"/>
            <a:ext cx="314757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49%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9" name="직사각형 92"/>
          <p:cNvSpPr>
            <a:spLocks noChangeArrowheads="1"/>
          </p:cNvSpPr>
          <p:nvPr/>
        </p:nvSpPr>
        <p:spPr bwMode="auto">
          <a:xfrm>
            <a:off x="2120157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533068" y="1590587"/>
            <a:ext cx="1162745" cy="626701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3600" b="0" dirty="0" smtClean="0">
                <a:latin typeface="+mn-lt"/>
                <a:ea typeface="+mn-ea"/>
              </a:rPr>
              <a:t>9:00</a:t>
            </a:r>
            <a:endParaRPr lang="ko-KR" altLang="en-US" sz="3600" b="0" dirty="0" smtClean="0">
              <a:latin typeface="+mn-lt"/>
              <a:ea typeface="+mn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494102" y="2111943"/>
            <a:ext cx="1258925" cy="234286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latin typeface="+mn-lt"/>
                <a:ea typeface="+mn-ea"/>
              </a:rPr>
              <a:t>2</a:t>
            </a:r>
            <a:r>
              <a:rPr lang="ko-KR" altLang="en-US" sz="1050" dirty="0" smtClean="0">
                <a:latin typeface="+mn-lt"/>
                <a:ea typeface="+mn-ea"/>
              </a:rPr>
              <a:t>월 </a:t>
            </a:r>
            <a:r>
              <a:rPr lang="en-US" altLang="ko-KR" sz="1050" dirty="0" smtClean="0">
                <a:latin typeface="+mn-lt"/>
                <a:ea typeface="+mn-ea"/>
              </a:rPr>
              <a:t>17</a:t>
            </a:r>
            <a:r>
              <a:rPr lang="ko-KR" altLang="en-US" sz="1050" dirty="0" smtClean="0">
                <a:latin typeface="+mn-lt"/>
                <a:ea typeface="+mn-ea"/>
              </a:rPr>
              <a:t>일 </a:t>
            </a:r>
            <a:r>
              <a:rPr lang="en-US" altLang="ko-KR" sz="1050" dirty="0" smtClean="0">
                <a:latin typeface="+mn-lt"/>
                <a:ea typeface="+mn-ea"/>
              </a:rPr>
              <a:t>(</a:t>
            </a:r>
            <a:r>
              <a:rPr lang="ko-KR" altLang="en-US" sz="1050" dirty="0" smtClean="0">
                <a:latin typeface="+mn-lt"/>
                <a:ea typeface="+mn-ea"/>
              </a:rPr>
              <a:t>금요일</a:t>
            </a:r>
            <a:r>
              <a:rPr lang="en-US" altLang="ko-KR" sz="1050" dirty="0" smtClean="0">
                <a:latin typeface="+mn-lt"/>
                <a:ea typeface="+mn-ea"/>
              </a:rPr>
              <a:t>)</a:t>
            </a:r>
            <a:endParaRPr lang="ko-KR" altLang="en-US" sz="1050" dirty="0" smtClean="0">
              <a:latin typeface="+mn-lt"/>
              <a:ea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739082" y="2857496"/>
            <a:ext cx="72768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ko-KR" altLang="en-US" sz="800" b="0" dirty="0" smtClean="0">
              <a:latin typeface="+mn-lt"/>
              <a:ea typeface="+mn-ea"/>
            </a:endParaRPr>
          </a:p>
        </p:txBody>
      </p:sp>
      <p:pic>
        <p:nvPicPr>
          <p:cNvPr id="4098" name="Picture 2" descr="C:\Documents and Settings\kim\바탕 화면\시사용어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10058" y="1357298"/>
            <a:ext cx="2786082" cy="4179122"/>
          </a:xfrm>
          <a:prstGeom prst="rect">
            <a:avLst/>
          </a:prstGeom>
          <a:noFill/>
        </p:spPr>
      </p:pic>
      <p:sp>
        <p:nvSpPr>
          <p:cNvPr id="45" name="TextBox 20"/>
          <p:cNvSpPr txBox="1">
            <a:spLocks noChangeArrowheads="1"/>
          </p:cNvSpPr>
          <p:nvPr/>
        </p:nvSpPr>
        <p:spPr bwMode="auto">
          <a:xfrm>
            <a:off x="831437" y="496882"/>
            <a:ext cx="1619601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학습콘텐츠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잠금화면에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노출 예시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9527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0B0A2C7-8E22-4664-853B-8B5AD7419FF9}" type="slidenum">
              <a:rPr lang="en-US" altLang="ko-KR" smtClean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pPr>
                <a:defRPr/>
              </a:pPr>
              <a:t>11</a:t>
            </a:fld>
            <a:endParaRPr lang="en-US" altLang="ko-KR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365" name="TextBox 20"/>
          <p:cNvSpPr txBox="1">
            <a:spLocks noChangeArrowheads="1"/>
          </p:cNvSpPr>
          <p:nvPr/>
        </p:nvSpPr>
        <p:spPr bwMode="auto">
          <a:xfrm>
            <a:off x="836613" y="304525"/>
            <a:ext cx="305139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Main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1" name="TextBox 6"/>
          <p:cNvSpPr txBox="1">
            <a:spLocks noChangeArrowheads="1"/>
          </p:cNvSpPr>
          <p:nvPr/>
        </p:nvSpPr>
        <p:spPr bwMode="auto">
          <a:xfrm>
            <a:off x="836613" y="88625"/>
            <a:ext cx="38048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로그인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8" name="TextBox 6"/>
          <p:cNvSpPr txBox="1">
            <a:spLocks noChangeArrowheads="1"/>
          </p:cNvSpPr>
          <p:nvPr/>
        </p:nvSpPr>
        <p:spPr bwMode="auto">
          <a:xfrm>
            <a:off x="3170238" y="88625"/>
            <a:ext cx="65299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Code-UI-0-0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10" name="Group 134"/>
          <p:cNvGraphicFramePr>
            <a:graphicFrameLocks noGrp="1"/>
          </p:cNvGraphicFramePr>
          <p:nvPr/>
        </p:nvGraphicFramePr>
        <p:xfrm>
          <a:off x="7597140" y="717928"/>
          <a:ext cx="2243137" cy="1895040"/>
        </p:xfrm>
        <a:graphic>
          <a:graphicData uri="http://schemas.openxmlformats.org/drawingml/2006/table">
            <a:tbl>
              <a:tblPr/>
              <a:tblGrid>
                <a:gridCol w="220662"/>
                <a:gridCol w="20224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러닝락앱에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접속했을 때의 화면입니다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*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2" name="TextBox 41"/>
          <p:cNvSpPr txBox="1"/>
          <p:nvPr/>
        </p:nvSpPr>
        <p:spPr>
          <a:xfrm>
            <a:off x="7739082" y="2857496"/>
            <a:ext cx="72768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0" name="TextBox 20"/>
          <p:cNvSpPr txBox="1">
            <a:spLocks noChangeArrowheads="1"/>
          </p:cNvSpPr>
          <p:nvPr/>
        </p:nvSpPr>
        <p:spPr bwMode="auto">
          <a:xfrm>
            <a:off x="831437" y="496882"/>
            <a:ext cx="1353503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러닝락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접속화면 </a:t>
            </a:r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- </a:t>
            </a:r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메인화면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3" name="직사각형 42"/>
          <p:cNvSpPr/>
          <p:nvPr/>
        </p:nvSpPr>
        <p:spPr bwMode="auto">
          <a:xfrm>
            <a:off x="2720752" y="1449227"/>
            <a:ext cx="2592288" cy="3707965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2864768" y="2349327"/>
            <a:ext cx="1224136" cy="1224136"/>
          </a:xfrm>
          <a:prstGeom prst="ellipse">
            <a:avLst/>
          </a:prstGeom>
          <a:solidFill>
            <a:schemeClr val="bg1">
              <a:lumMod val="95000"/>
              <a:alpha val="72000"/>
            </a:schemeClr>
          </a:solidFill>
          <a:ln>
            <a:noFill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 spc="-5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296977" y="1508637"/>
            <a:ext cx="975194" cy="234286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solidFill>
                  <a:srgbClr val="7F7F7F"/>
                </a:solidFill>
                <a:latin typeface="+mn-lt"/>
                <a:ea typeface="+mn-ea"/>
              </a:rPr>
              <a:t>Gift For You</a:t>
            </a:r>
            <a:endParaRPr lang="ko-KR" altLang="en-US" sz="105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152800" y="1988840"/>
            <a:ext cx="1688530" cy="31892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600" dirty="0" smtClean="0">
                <a:solidFill>
                  <a:srgbClr val="7F7F7F"/>
                </a:solidFill>
                <a:latin typeface="+mn-lt"/>
                <a:ea typeface="+mn-ea"/>
              </a:rPr>
              <a:t>Learning Lock</a:t>
            </a:r>
            <a:endParaRPr lang="ko-KR" altLang="en-US" sz="16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600116" y="2248658"/>
            <a:ext cx="810084" cy="211203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 smtClean="0">
                <a:solidFill>
                  <a:srgbClr val="7F7F7F"/>
                </a:solidFill>
                <a:latin typeface="+mn-lt"/>
                <a:ea typeface="+mn-ea"/>
              </a:rPr>
              <a:t>Version 1.0</a:t>
            </a:r>
            <a:endParaRPr lang="ko-KR" altLang="en-US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cxnSp>
        <p:nvCxnSpPr>
          <p:cNvPr id="49" name="직선 연결선 48"/>
          <p:cNvCxnSpPr/>
          <p:nvPr/>
        </p:nvCxnSpPr>
        <p:spPr bwMode="auto">
          <a:xfrm>
            <a:off x="3296816" y="1916832"/>
            <a:ext cx="136815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0" name="직선 연결선 49"/>
          <p:cNvCxnSpPr/>
          <p:nvPr/>
        </p:nvCxnSpPr>
        <p:spPr bwMode="auto">
          <a:xfrm>
            <a:off x="3288865" y="2506537"/>
            <a:ext cx="137610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모서리가 둥근 직사각형 53"/>
          <p:cNvSpPr/>
          <p:nvPr/>
        </p:nvSpPr>
        <p:spPr bwMode="auto">
          <a:xfrm>
            <a:off x="3097143" y="2957196"/>
            <a:ext cx="1800200" cy="903851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55" name="모서리가 둥근 직사각형 54"/>
          <p:cNvSpPr/>
          <p:nvPr/>
        </p:nvSpPr>
        <p:spPr bwMode="auto">
          <a:xfrm>
            <a:off x="3224808" y="3093261"/>
            <a:ext cx="576064" cy="480201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225257" y="3549610"/>
            <a:ext cx="585664" cy="31892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ko-KR" altLang="en-US" sz="800" dirty="0" err="1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학습콘텐츠</a:t>
            </a:r>
            <a:endParaRPr lang="en-US" altLang="ko-KR" sz="800" dirty="0" smtClean="0">
              <a:solidFill>
                <a:srgbClr val="7F7F7F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ko-KR" altLang="en-US" sz="800" dirty="0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선</a:t>
            </a:r>
            <a:r>
              <a:rPr lang="ko-KR" altLang="en-US" sz="800" dirty="0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택</a:t>
            </a:r>
            <a:endParaRPr lang="ko-KR" altLang="en-US" sz="800" dirty="0" smtClean="0">
              <a:solidFill>
                <a:srgbClr val="7F7F7F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 bwMode="auto">
          <a:xfrm>
            <a:off x="4160912" y="3084862"/>
            <a:ext cx="576064" cy="480201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315249" y="3602766"/>
            <a:ext cx="277889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ko-KR" altLang="en-US" sz="800" dirty="0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설정</a:t>
            </a:r>
            <a:endParaRPr lang="ko-KR" altLang="en-US" sz="800" dirty="0" smtClean="0">
              <a:solidFill>
                <a:srgbClr val="7F7F7F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9" name="타원 58"/>
          <p:cNvSpPr/>
          <p:nvPr/>
        </p:nvSpPr>
        <p:spPr>
          <a:xfrm>
            <a:off x="4016896" y="3789040"/>
            <a:ext cx="1224136" cy="1224136"/>
          </a:xfrm>
          <a:prstGeom prst="ellipse">
            <a:avLst/>
          </a:prstGeom>
          <a:solidFill>
            <a:schemeClr val="bg1">
              <a:lumMod val="95000"/>
              <a:alpha val="72000"/>
            </a:schemeClr>
          </a:solidFill>
          <a:ln>
            <a:noFill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 spc="-5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696899" y="4974202"/>
            <a:ext cx="1454492" cy="211203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b="0" dirty="0" smtClean="0">
                <a:solidFill>
                  <a:srgbClr val="7F7F7F"/>
                </a:solidFill>
                <a:latin typeface="+mn-lt"/>
                <a:ea typeface="+mn-ea"/>
              </a:rPr>
              <a:t>SAMSUNG ELETRONICS</a:t>
            </a:r>
            <a:endParaRPr lang="ko-KR" altLang="en-US" b="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9527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0B0A2C7-8E22-4664-853B-8B5AD7419FF9}" type="slidenum">
              <a:rPr lang="en-US" altLang="ko-KR" smtClean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pPr>
                <a:defRPr/>
              </a:pPr>
              <a:t>12</a:t>
            </a:fld>
            <a:endParaRPr lang="en-US" altLang="ko-KR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365" name="TextBox 20"/>
          <p:cNvSpPr txBox="1">
            <a:spLocks noChangeArrowheads="1"/>
          </p:cNvSpPr>
          <p:nvPr/>
        </p:nvSpPr>
        <p:spPr bwMode="auto">
          <a:xfrm>
            <a:off x="836613" y="304525"/>
            <a:ext cx="305139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Main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1" name="TextBox 6"/>
          <p:cNvSpPr txBox="1">
            <a:spLocks noChangeArrowheads="1"/>
          </p:cNvSpPr>
          <p:nvPr/>
        </p:nvSpPr>
        <p:spPr bwMode="auto">
          <a:xfrm>
            <a:off x="836613" y="88625"/>
            <a:ext cx="38048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로그인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8" name="TextBox 6"/>
          <p:cNvSpPr txBox="1">
            <a:spLocks noChangeArrowheads="1"/>
          </p:cNvSpPr>
          <p:nvPr/>
        </p:nvSpPr>
        <p:spPr bwMode="auto">
          <a:xfrm>
            <a:off x="3170238" y="88625"/>
            <a:ext cx="65299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Code-UI-0-0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10" name="Group 134"/>
          <p:cNvGraphicFramePr>
            <a:graphicFrameLocks noGrp="1"/>
          </p:cNvGraphicFramePr>
          <p:nvPr/>
        </p:nvGraphicFramePr>
        <p:xfrm>
          <a:off x="7597140" y="717928"/>
          <a:ext cx="2243137" cy="1895040"/>
        </p:xfrm>
        <a:graphic>
          <a:graphicData uri="http://schemas.openxmlformats.org/drawingml/2006/table">
            <a:tbl>
              <a:tblPr/>
              <a:tblGrid>
                <a:gridCol w="220662"/>
                <a:gridCol w="20224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러닝락앱에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접속했을 때의 화면입니다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*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2" name="TextBox 41"/>
          <p:cNvSpPr txBox="1"/>
          <p:nvPr/>
        </p:nvSpPr>
        <p:spPr>
          <a:xfrm>
            <a:off x="7739082" y="2857496"/>
            <a:ext cx="72768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0" name="TextBox 20"/>
          <p:cNvSpPr txBox="1">
            <a:spLocks noChangeArrowheads="1"/>
          </p:cNvSpPr>
          <p:nvPr/>
        </p:nvSpPr>
        <p:spPr bwMode="auto">
          <a:xfrm>
            <a:off x="831437" y="496882"/>
            <a:ext cx="1951423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러닝락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접속화면 </a:t>
            </a:r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학습콘텐츠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선택 화면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3" name="직사각형 42"/>
          <p:cNvSpPr/>
          <p:nvPr/>
        </p:nvSpPr>
        <p:spPr bwMode="auto">
          <a:xfrm>
            <a:off x="97109" y="1484784"/>
            <a:ext cx="2448272" cy="3707965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272480" y="2384884"/>
            <a:ext cx="1224136" cy="1224136"/>
          </a:xfrm>
          <a:prstGeom prst="ellipse">
            <a:avLst/>
          </a:prstGeom>
          <a:solidFill>
            <a:schemeClr val="bg1">
              <a:lumMod val="95000"/>
              <a:alpha val="72000"/>
            </a:schemeClr>
          </a:solidFill>
          <a:ln>
            <a:noFill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 spc="-5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545669" y="1544194"/>
            <a:ext cx="975194" cy="234286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solidFill>
                  <a:srgbClr val="7F7F7F"/>
                </a:solidFill>
                <a:latin typeface="+mn-lt"/>
                <a:ea typeface="+mn-ea"/>
              </a:rPr>
              <a:t>Gift For You</a:t>
            </a:r>
            <a:endParaRPr lang="ko-KR" altLang="en-US" sz="105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60512" y="2024397"/>
            <a:ext cx="1688530" cy="31892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600" dirty="0" smtClean="0">
                <a:solidFill>
                  <a:srgbClr val="7F7F7F"/>
                </a:solidFill>
                <a:latin typeface="+mn-lt"/>
                <a:ea typeface="+mn-ea"/>
              </a:rPr>
              <a:t>Learning Lock</a:t>
            </a:r>
            <a:endParaRPr lang="ko-KR" altLang="en-US" sz="16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007828" y="2284215"/>
            <a:ext cx="810084" cy="211203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 smtClean="0">
                <a:solidFill>
                  <a:srgbClr val="7F7F7F"/>
                </a:solidFill>
                <a:latin typeface="+mn-lt"/>
                <a:ea typeface="+mn-ea"/>
              </a:rPr>
              <a:t>Version 1.0</a:t>
            </a:r>
            <a:endParaRPr lang="ko-KR" altLang="en-US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cxnSp>
        <p:nvCxnSpPr>
          <p:cNvPr id="49" name="직선 연결선 48"/>
          <p:cNvCxnSpPr/>
          <p:nvPr/>
        </p:nvCxnSpPr>
        <p:spPr bwMode="auto">
          <a:xfrm>
            <a:off x="704528" y="1952389"/>
            <a:ext cx="136815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0" name="직선 연결선 49"/>
          <p:cNvCxnSpPr/>
          <p:nvPr/>
        </p:nvCxnSpPr>
        <p:spPr bwMode="auto">
          <a:xfrm>
            <a:off x="696577" y="2542094"/>
            <a:ext cx="137610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모서리가 둥근 직사각형 53"/>
          <p:cNvSpPr/>
          <p:nvPr/>
        </p:nvSpPr>
        <p:spPr bwMode="auto">
          <a:xfrm>
            <a:off x="401492" y="2992753"/>
            <a:ext cx="1800200" cy="903851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55" name="모서리가 둥근 직사각형 54"/>
          <p:cNvSpPr/>
          <p:nvPr/>
        </p:nvSpPr>
        <p:spPr bwMode="auto">
          <a:xfrm>
            <a:off x="529157" y="3128818"/>
            <a:ext cx="576064" cy="480201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29606" y="3585167"/>
            <a:ext cx="585664" cy="31892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ko-KR" altLang="en-US" sz="800" dirty="0" err="1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학습콘텐츠</a:t>
            </a:r>
            <a:endParaRPr lang="en-US" altLang="ko-KR" sz="800" dirty="0" smtClean="0">
              <a:solidFill>
                <a:srgbClr val="7F7F7F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ko-KR" altLang="en-US" sz="800" dirty="0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선</a:t>
            </a:r>
            <a:r>
              <a:rPr lang="ko-KR" altLang="en-US" sz="800" dirty="0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택</a:t>
            </a:r>
            <a:endParaRPr lang="ko-KR" altLang="en-US" sz="800" dirty="0" smtClean="0">
              <a:solidFill>
                <a:srgbClr val="7F7F7F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 bwMode="auto">
          <a:xfrm>
            <a:off x="1465261" y="3120419"/>
            <a:ext cx="576064" cy="480201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619598" y="3638323"/>
            <a:ext cx="277889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ko-KR" altLang="en-US" sz="800" dirty="0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설정</a:t>
            </a:r>
            <a:endParaRPr lang="ko-KR" altLang="en-US" sz="800" dirty="0" smtClean="0">
              <a:solidFill>
                <a:srgbClr val="7F7F7F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9" name="타원 58"/>
          <p:cNvSpPr/>
          <p:nvPr/>
        </p:nvSpPr>
        <p:spPr>
          <a:xfrm>
            <a:off x="1281490" y="3856401"/>
            <a:ext cx="1224136" cy="1224136"/>
          </a:xfrm>
          <a:prstGeom prst="ellipse">
            <a:avLst/>
          </a:prstGeom>
          <a:solidFill>
            <a:schemeClr val="bg1">
              <a:lumMod val="95000"/>
              <a:alpha val="72000"/>
            </a:schemeClr>
          </a:solidFill>
          <a:ln>
            <a:noFill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 spc="-5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04611" y="5009759"/>
            <a:ext cx="1454492" cy="211203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b="0" dirty="0" smtClean="0">
                <a:solidFill>
                  <a:srgbClr val="7F7F7F"/>
                </a:solidFill>
                <a:latin typeface="+mn-lt"/>
                <a:ea typeface="+mn-ea"/>
              </a:rPr>
              <a:t>SAMSUNG ELETRONICS</a:t>
            </a:r>
            <a:endParaRPr lang="ko-KR" altLang="en-US" b="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24" name="직사각형 23"/>
          <p:cNvSpPr/>
          <p:nvPr/>
        </p:nvSpPr>
        <p:spPr bwMode="auto">
          <a:xfrm>
            <a:off x="2824115" y="1484784"/>
            <a:ext cx="2304256" cy="3707965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cxnSp>
        <p:nvCxnSpPr>
          <p:cNvPr id="27" name="직선 연결선 26"/>
          <p:cNvCxnSpPr/>
          <p:nvPr/>
        </p:nvCxnSpPr>
        <p:spPr bwMode="auto">
          <a:xfrm>
            <a:off x="2824564" y="1964538"/>
            <a:ext cx="230425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" name="AutoShape 38"/>
          <p:cNvSpPr>
            <a:spLocks noChangeArrowheads="1"/>
          </p:cNvSpPr>
          <p:nvPr/>
        </p:nvSpPr>
        <p:spPr bwMode="auto">
          <a:xfrm>
            <a:off x="2889071" y="1612873"/>
            <a:ext cx="432047" cy="216049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800" kern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HOME</a:t>
            </a:r>
            <a:endParaRPr lang="ko-KR" altLang="en-US" sz="8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3" name="AutoShape 38"/>
          <p:cNvSpPr>
            <a:spLocks noChangeArrowheads="1"/>
          </p:cNvSpPr>
          <p:nvPr/>
        </p:nvSpPr>
        <p:spPr bwMode="auto">
          <a:xfrm>
            <a:off x="4601361" y="1620824"/>
            <a:ext cx="432047" cy="216049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800" kern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BACK</a:t>
            </a:r>
            <a:endParaRPr lang="ko-KR" altLang="en-US" sz="8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568497" y="1540890"/>
            <a:ext cx="786040" cy="3958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solidFill>
                  <a:srgbClr val="7F7F7F"/>
                </a:solidFill>
                <a:latin typeface="+mn-lt"/>
                <a:ea typeface="+mn-ea"/>
              </a:rPr>
              <a:t>Learning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solidFill>
                  <a:srgbClr val="7F7F7F"/>
                </a:solidFill>
                <a:latin typeface="+mn-lt"/>
                <a:ea typeface="+mn-ea"/>
              </a:rPr>
              <a:t>Lock</a:t>
            </a:r>
            <a:endParaRPr lang="ko-KR" altLang="en-US" sz="105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842036" y="4996825"/>
            <a:ext cx="1454492" cy="211203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b="0" dirty="0" smtClean="0">
                <a:solidFill>
                  <a:srgbClr val="7F7F7F"/>
                </a:solidFill>
                <a:latin typeface="+mn-lt"/>
                <a:ea typeface="+mn-ea"/>
              </a:rPr>
              <a:t>SAMSUNG ELETRONICS</a:t>
            </a:r>
            <a:endParaRPr lang="ko-KR" altLang="en-US" b="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cxnSp>
        <p:nvCxnSpPr>
          <p:cNvPr id="37" name="직선 연결선 36"/>
          <p:cNvCxnSpPr/>
          <p:nvPr/>
        </p:nvCxnSpPr>
        <p:spPr bwMode="auto">
          <a:xfrm>
            <a:off x="2817062" y="2158056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직선 연결선 38"/>
          <p:cNvCxnSpPr/>
          <p:nvPr/>
        </p:nvCxnSpPr>
        <p:spPr bwMode="auto">
          <a:xfrm>
            <a:off x="2824564" y="2564904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직선 연결선 39"/>
          <p:cNvCxnSpPr/>
          <p:nvPr/>
        </p:nvCxnSpPr>
        <p:spPr bwMode="auto">
          <a:xfrm>
            <a:off x="2824564" y="2996952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직선 연결선 40"/>
          <p:cNvCxnSpPr/>
          <p:nvPr/>
        </p:nvCxnSpPr>
        <p:spPr bwMode="auto">
          <a:xfrm>
            <a:off x="2824564" y="3429000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" name="직선 연결선 47"/>
          <p:cNvCxnSpPr/>
          <p:nvPr/>
        </p:nvCxnSpPr>
        <p:spPr bwMode="auto">
          <a:xfrm>
            <a:off x="2824564" y="3861048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직선 연결선 50"/>
          <p:cNvCxnSpPr/>
          <p:nvPr/>
        </p:nvCxnSpPr>
        <p:spPr bwMode="auto">
          <a:xfrm>
            <a:off x="2824564" y="4293096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2" name="직선 연결선 51"/>
          <p:cNvCxnSpPr/>
          <p:nvPr/>
        </p:nvCxnSpPr>
        <p:spPr bwMode="auto">
          <a:xfrm>
            <a:off x="2824564" y="4725144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3" name="TextBox 52"/>
          <p:cNvSpPr txBox="1"/>
          <p:nvPr/>
        </p:nvSpPr>
        <p:spPr>
          <a:xfrm>
            <a:off x="2810681" y="1996277"/>
            <a:ext cx="1816770" cy="180425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700" dirty="0" err="1" smtClean="0">
                <a:solidFill>
                  <a:srgbClr val="7F7F7F"/>
                </a:solidFill>
                <a:latin typeface="+mn-lt"/>
                <a:ea typeface="+mn-ea"/>
              </a:rPr>
              <a:t>잠금화면에</a:t>
            </a:r>
            <a:r>
              <a:rPr lang="ko-KR" altLang="en-US" sz="700" dirty="0" smtClean="0">
                <a:solidFill>
                  <a:srgbClr val="7F7F7F"/>
                </a:solidFill>
                <a:latin typeface="+mn-lt"/>
                <a:ea typeface="+mn-ea"/>
              </a:rPr>
              <a:t> 나올 학습 </a:t>
            </a:r>
            <a:r>
              <a:rPr lang="ko-KR" altLang="en-US" sz="700" dirty="0" err="1" smtClean="0">
                <a:solidFill>
                  <a:srgbClr val="7F7F7F"/>
                </a:solidFill>
                <a:latin typeface="+mn-lt"/>
                <a:ea typeface="+mn-ea"/>
              </a:rPr>
              <a:t>콘텐츠를</a:t>
            </a:r>
            <a:r>
              <a:rPr lang="ko-KR" altLang="en-US" sz="700" dirty="0" smtClean="0">
                <a:solidFill>
                  <a:srgbClr val="7F7F7F"/>
                </a:solidFill>
                <a:latin typeface="+mn-lt"/>
                <a:ea typeface="+mn-ea"/>
              </a:rPr>
              <a:t> 선택합니다</a:t>
            </a:r>
            <a:r>
              <a:rPr lang="en-US" altLang="ko-KR" sz="700" dirty="0" smtClean="0">
                <a:solidFill>
                  <a:srgbClr val="7F7F7F"/>
                </a:solidFill>
                <a:latin typeface="+mn-lt"/>
                <a:ea typeface="+mn-ea"/>
              </a:rPr>
              <a:t>:</a:t>
            </a:r>
            <a:endParaRPr lang="ko-KR" altLang="en-US" sz="7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856149" y="2223013"/>
            <a:ext cx="83893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smtClean="0">
                <a:solidFill>
                  <a:srgbClr val="7F7F7F"/>
                </a:solidFill>
                <a:latin typeface="+mn-lt"/>
                <a:ea typeface="+mn-ea"/>
              </a:rPr>
              <a:t>영어 단어</a:t>
            </a:r>
            <a:endParaRPr lang="ko-KR" altLang="en-US" sz="14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874023" y="2636797"/>
            <a:ext cx="83893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solidFill>
                  <a:srgbClr val="7F7F7F"/>
                </a:solidFill>
                <a:latin typeface="+mn-lt"/>
                <a:ea typeface="+mn-ea"/>
              </a:rPr>
              <a:t>일어 단어</a:t>
            </a:r>
            <a:endParaRPr lang="ko-KR" altLang="en-US" sz="14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2874023" y="3068845"/>
            <a:ext cx="83893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solidFill>
                  <a:srgbClr val="7F7F7F"/>
                </a:solidFill>
                <a:latin typeface="+mn-lt"/>
                <a:ea typeface="+mn-ea"/>
              </a:rPr>
              <a:t>한자 한문</a:t>
            </a:r>
            <a:endParaRPr lang="ko-KR" altLang="en-US" sz="14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2872719" y="3476706"/>
            <a:ext cx="101526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solidFill>
                  <a:srgbClr val="7F7F7F"/>
                </a:solidFill>
                <a:latin typeface="+mn-lt"/>
                <a:ea typeface="+mn-ea"/>
              </a:rPr>
              <a:t>오늘의 명언</a:t>
            </a:r>
            <a:endParaRPr lang="ko-KR" altLang="en-US" sz="14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2872719" y="3932941"/>
            <a:ext cx="778024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solidFill>
                  <a:srgbClr val="7F7F7F"/>
                </a:solidFill>
                <a:latin typeface="+mn-lt"/>
                <a:ea typeface="+mn-ea"/>
              </a:rPr>
              <a:t>사자성어</a:t>
            </a:r>
            <a:endParaRPr lang="ko-KR" altLang="en-US" sz="14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2872719" y="4364989"/>
            <a:ext cx="83893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solidFill>
                  <a:srgbClr val="7F7F7F"/>
                </a:solidFill>
                <a:latin typeface="+mn-lt"/>
                <a:ea typeface="+mn-ea"/>
              </a:rPr>
              <a:t>시사 용어</a:t>
            </a:r>
            <a:endParaRPr lang="ko-KR" altLang="en-US" sz="14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4650351" y="4309447"/>
            <a:ext cx="4138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  <a:sym typeface="Wingdings 2" pitchFamily="18" charset="2"/>
              </a:rPr>
              <a:t></a:t>
            </a:r>
            <a:endParaRPr lang="ko-KR" altLang="en-US" sz="2000" dirty="0">
              <a:solidFill>
                <a:srgbClr val="7F7F7F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88660" y="2292774"/>
            <a:ext cx="180975" cy="16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" name="직사각형 70"/>
          <p:cNvSpPr/>
          <p:nvPr/>
        </p:nvSpPr>
        <p:spPr bwMode="auto">
          <a:xfrm>
            <a:off x="5256934" y="1476833"/>
            <a:ext cx="2304256" cy="3707965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cxnSp>
        <p:nvCxnSpPr>
          <p:cNvPr id="72" name="직선 연결선 71"/>
          <p:cNvCxnSpPr/>
          <p:nvPr/>
        </p:nvCxnSpPr>
        <p:spPr bwMode="auto">
          <a:xfrm>
            <a:off x="5257383" y="1956587"/>
            <a:ext cx="230425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3" name="AutoShape 38"/>
          <p:cNvSpPr>
            <a:spLocks noChangeArrowheads="1"/>
          </p:cNvSpPr>
          <p:nvPr/>
        </p:nvSpPr>
        <p:spPr bwMode="auto">
          <a:xfrm>
            <a:off x="5321890" y="1604922"/>
            <a:ext cx="432047" cy="216049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800" kern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HOME</a:t>
            </a:r>
            <a:endParaRPr lang="ko-KR" altLang="en-US" sz="8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4" name="AutoShape 38"/>
          <p:cNvSpPr>
            <a:spLocks noChangeArrowheads="1"/>
          </p:cNvSpPr>
          <p:nvPr/>
        </p:nvSpPr>
        <p:spPr bwMode="auto">
          <a:xfrm>
            <a:off x="7034180" y="1612873"/>
            <a:ext cx="432047" cy="216049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800" kern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BACK</a:t>
            </a:r>
            <a:endParaRPr lang="ko-KR" altLang="en-US" sz="8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001316" y="1532939"/>
            <a:ext cx="786040" cy="3958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solidFill>
                  <a:srgbClr val="7F7F7F"/>
                </a:solidFill>
                <a:latin typeface="+mn-lt"/>
                <a:ea typeface="+mn-ea"/>
              </a:rPr>
              <a:t>Learning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solidFill>
                  <a:srgbClr val="7F7F7F"/>
                </a:solidFill>
                <a:latin typeface="+mn-lt"/>
                <a:ea typeface="+mn-ea"/>
              </a:rPr>
              <a:t>Lock</a:t>
            </a:r>
            <a:endParaRPr lang="ko-KR" altLang="en-US" sz="105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274855" y="4988874"/>
            <a:ext cx="1454492" cy="211203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b="0" dirty="0" smtClean="0">
                <a:solidFill>
                  <a:srgbClr val="7F7F7F"/>
                </a:solidFill>
                <a:latin typeface="+mn-lt"/>
                <a:ea typeface="+mn-ea"/>
              </a:rPr>
              <a:t>SAMSUNG ELETRONICS</a:t>
            </a:r>
            <a:endParaRPr lang="ko-KR" altLang="en-US" b="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cxnSp>
        <p:nvCxnSpPr>
          <p:cNvPr id="77" name="직선 연결선 76"/>
          <p:cNvCxnSpPr/>
          <p:nvPr/>
        </p:nvCxnSpPr>
        <p:spPr bwMode="auto">
          <a:xfrm>
            <a:off x="5249881" y="2150105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8" name="직선 연결선 77"/>
          <p:cNvCxnSpPr/>
          <p:nvPr/>
        </p:nvCxnSpPr>
        <p:spPr bwMode="auto">
          <a:xfrm>
            <a:off x="5257383" y="2437688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9" name="직선 연결선 78"/>
          <p:cNvCxnSpPr/>
          <p:nvPr/>
        </p:nvCxnSpPr>
        <p:spPr bwMode="auto">
          <a:xfrm>
            <a:off x="5257383" y="2723924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0" name="직선 연결선 79"/>
          <p:cNvCxnSpPr/>
          <p:nvPr/>
        </p:nvCxnSpPr>
        <p:spPr bwMode="auto">
          <a:xfrm>
            <a:off x="5257383" y="2999646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1" name="직선 연결선 80"/>
          <p:cNvCxnSpPr/>
          <p:nvPr/>
        </p:nvCxnSpPr>
        <p:spPr bwMode="auto">
          <a:xfrm>
            <a:off x="5257383" y="3264723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직선 연결선 81"/>
          <p:cNvCxnSpPr/>
          <p:nvPr/>
        </p:nvCxnSpPr>
        <p:spPr bwMode="auto">
          <a:xfrm>
            <a:off x="5257383" y="3549163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3" name="직선 연결선 82"/>
          <p:cNvCxnSpPr/>
          <p:nvPr/>
        </p:nvCxnSpPr>
        <p:spPr bwMode="auto">
          <a:xfrm>
            <a:off x="5257383" y="3826681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4" name="TextBox 83"/>
          <p:cNvSpPr txBox="1"/>
          <p:nvPr/>
        </p:nvSpPr>
        <p:spPr>
          <a:xfrm>
            <a:off x="5243500" y="1988326"/>
            <a:ext cx="1523421" cy="180425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700" dirty="0" smtClean="0">
                <a:solidFill>
                  <a:srgbClr val="7F7F7F"/>
                </a:solidFill>
                <a:latin typeface="+mn-lt"/>
                <a:ea typeface="+mn-ea"/>
              </a:rPr>
              <a:t>영어 </a:t>
            </a:r>
            <a:r>
              <a:rPr lang="ko-KR" altLang="en-US" sz="700" dirty="0" err="1" smtClean="0">
                <a:solidFill>
                  <a:srgbClr val="7F7F7F"/>
                </a:solidFill>
                <a:latin typeface="+mn-lt"/>
                <a:ea typeface="+mn-ea"/>
              </a:rPr>
              <a:t>콘텐츠</a:t>
            </a:r>
            <a:r>
              <a:rPr lang="ko-KR" altLang="en-US" sz="700" dirty="0" smtClean="0">
                <a:solidFill>
                  <a:srgbClr val="7F7F7F"/>
                </a:solidFill>
                <a:latin typeface="+mn-lt"/>
                <a:ea typeface="+mn-ea"/>
              </a:rPr>
              <a:t> 카테고리를 선택합니다</a:t>
            </a:r>
            <a:r>
              <a:rPr lang="en-US" altLang="ko-KR" sz="700" dirty="0" smtClean="0">
                <a:solidFill>
                  <a:srgbClr val="7F7F7F"/>
                </a:solidFill>
                <a:latin typeface="+mn-lt"/>
                <a:ea typeface="+mn-ea"/>
              </a:rPr>
              <a:t>:</a:t>
            </a:r>
            <a:endParaRPr lang="ko-KR" altLang="en-US" sz="7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5312591" y="2180498"/>
            <a:ext cx="1105037" cy="2573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200" dirty="0" smtClean="0">
                <a:solidFill>
                  <a:srgbClr val="7F7F7F"/>
                </a:solidFill>
                <a:latin typeface="+mn-lt"/>
                <a:ea typeface="+mn-ea"/>
              </a:rPr>
              <a:t>모든 영어 노출</a:t>
            </a:r>
            <a:endParaRPr lang="ko-KR" altLang="en-US" sz="12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7105289" y="2676667"/>
            <a:ext cx="4138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  <a:sym typeface="Wingdings 2" pitchFamily="18" charset="2"/>
              </a:rPr>
              <a:t></a:t>
            </a:r>
            <a:endParaRPr lang="ko-KR" altLang="en-US" sz="2000" dirty="0">
              <a:solidFill>
                <a:srgbClr val="7F7F7F"/>
              </a:solidFill>
            </a:endParaRPr>
          </a:p>
        </p:txBody>
      </p:sp>
      <p:cxnSp>
        <p:nvCxnSpPr>
          <p:cNvPr id="93" name="직선 연결선 92"/>
          <p:cNvCxnSpPr/>
          <p:nvPr/>
        </p:nvCxnSpPr>
        <p:spPr bwMode="auto">
          <a:xfrm>
            <a:off x="5265334" y="4107978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4" name="직선 연결선 93"/>
          <p:cNvCxnSpPr/>
          <p:nvPr/>
        </p:nvCxnSpPr>
        <p:spPr bwMode="auto">
          <a:xfrm>
            <a:off x="5257383" y="4428263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5" name="직선 연결선 94"/>
          <p:cNvCxnSpPr/>
          <p:nvPr/>
        </p:nvCxnSpPr>
        <p:spPr bwMode="auto">
          <a:xfrm>
            <a:off x="5281236" y="4107978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6" name="TextBox 95"/>
          <p:cNvSpPr txBox="1"/>
          <p:nvPr/>
        </p:nvSpPr>
        <p:spPr>
          <a:xfrm>
            <a:off x="5313040" y="2451551"/>
            <a:ext cx="728332" cy="2573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200" dirty="0" smtClean="0">
                <a:solidFill>
                  <a:srgbClr val="7F7F7F"/>
                </a:solidFill>
                <a:latin typeface="+mn-lt"/>
                <a:ea typeface="+mn-ea"/>
              </a:rPr>
              <a:t>일상 영어</a:t>
            </a:r>
            <a:endParaRPr lang="ko-KR" altLang="en-US" sz="12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5313040" y="2724822"/>
            <a:ext cx="728332" cy="2573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200" dirty="0" err="1" smtClean="0">
                <a:solidFill>
                  <a:srgbClr val="7F7F7F"/>
                </a:solidFill>
                <a:latin typeface="+mn-lt"/>
                <a:ea typeface="+mn-ea"/>
              </a:rPr>
              <a:t>토익</a:t>
            </a:r>
            <a:r>
              <a:rPr lang="ko-KR" altLang="en-US" sz="1200" dirty="0" smtClean="0">
                <a:solidFill>
                  <a:srgbClr val="7F7F7F"/>
                </a:solidFill>
                <a:latin typeface="+mn-lt"/>
                <a:ea typeface="+mn-ea"/>
              </a:rPr>
              <a:t> 영어</a:t>
            </a:r>
            <a:endParaRPr lang="ko-KR" altLang="en-US" sz="12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313040" y="2996952"/>
            <a:ext cx="728332" cy="2573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200" dirty="0" smtClean="0">
                <a:solidFill>
                  <a:srgbClr val="7F7F7F"/>
                </a:solidFill>
                <a:latin typeface="+mn-lt"/>
                <a:ea typeface="+mn-ea"/>
              </a:rPr>
              <a:t>토플 영어</a:t>
            </a:r>
            <a:endParaRPr lang="ko-KR" altLang="en-US" sz="12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5313040" y="3267492"/>
            <a:ext cx="728332" cy="2573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200" dirty="0" smtClean="0">
                <a:solidFill>
                  <a:srgbClr val="7F7F7F"/>
                </a:solidFill>
                <a:latin typeface="+mn-lt"/>
                <a:ea typeface="+mn-ea"/>
              </a:rPr>
              <a:t>수능 영어</a:t>
            </a:r>
            <a:endParaRPr lang="ko-KR" altLang="en-US" sz="12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5313040" y="3557114"/>
            <a:ext cx="1233277" cy="2573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200" dirty="0" smtClean="0">
                <a:solidFill>
                  <a:srgbClr val="7F7F7F"/>
                </a:solidFill>
                <a:latin typeface="+mn-lt"/>
                <a:ea typeface="+mn-ea"/>
              </a:rPr>
              <a:t>대학생 필수 영어</a:t>
            </a:r>
            <a:endParaRPr lang="ko-KR" altLang="en-US" sz="12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5313040" y="3827654"/>
            <a:ext cx="1383960" cy="2573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200" dirty="0" smtClean="0">
                <a:solidFill>
                  <a:srgbClr val="7F7F7F"/>
                </a:solidFill>
                <a:latin typeface="+mn-lt"/>
                <a:ea typeface="+mn-ea"/>
              </a:rPr>
              <a:t>고등학생 필수 영어</a:t>
            </a:r>
            <a:endParaRPr lang="ko-KR" altLang="en-US" sz="12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5313040" y="4123637"/>
            <a:ext cx="1233277" cy="2573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200" dirty="0" smtClean="0">
                <a:solidFill>
                  <a:srgbClr val="7F7F7F"/>
                </a:solidFill>
                <a:latin typeface="+mn-lt"/>
                <a:ea typeface="+mn-ea"/>
              </a:rPr>
              <a:t>중학생 필수 영어</a:t>
            </a:r>
            <a:endParaRPr lang="ko-KR" altLang="en-US" sz="12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cxnSp>
        <p:nvCxnSpPr>
          <p:cNvPr id="103" name="직선 연결선 102"/>
          <p:cNvCxnSpPr/>
          <p:nvPr/>
        </p:nvCxnSpPr>
        <p:spPr bwMode="auto">
          <a:xfrm>
            <a:off x="5248983" y="4717642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TextBox 103"/>
          <p:cNvSpPr txBox="1"/>
          <p:nvPr/>
        </p:nvSpPr>
        <p:spPr>
          <a:xfrm>
            <a:off x="5313040" y="4429161"/>
            <a:ext cx="1383960" cy="2573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200" dirty="0" smtClean="0">
                <a:solidFill>
                  <a:srgbClr val="7F7F7F"/>
                </a:solidFill>
                <a:latin typeface="+mn-lt"/>
                <a:ea typeface="+mn-ea"/>
              </a:rPr>
              <a:t>초등학생 필수 영어</a:t>
            </a:r>
            <a:endParaRPr lang="ko-KR" altLang="en-US" sz="12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cxnSp>
        <p:nvCxnSpPr>
          <p:cNvPr id="106" name="직선 화살표 연결선 105"/>
          <p:cNvCxnSpPr/>
          <p:nvPr/>
        </p:nvCxnSpPr>
        <p:spPr bwMode="auto">
          <a:xfrm flipV="1">
            <a:off x="776536" y="2348880"/>
            <a:ext cx="2016224" cy="10081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7" name="직선 화살표 연결선 106"/>
          <p:cNvCxnSpPr/>
          <p:nvPr/>
        </p:nvCxnSpPr>
        <p:spPr bwMode="auto">
          <a:xfrm>
            <a:off x="3824725" y="2372733"/>
            <a:ext cx="1416307" cy="26417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="" xmlns:p14="http://schemas.microsoft.com/office/powerpoint/2010/main" val="349527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0B0A2C7-8E22-4664-853B-8B5AD7419FF9}" type="slidenum">
              <a:rPr lang="en-US" altLang="ko-KR" smtClean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pPr>
                <a:defRPr/>
              </a:pPr>
              <a:t>13</a:t>
            </a:fld>
            <a:endParaRPr lang="en-US" altLang="ko-KR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365" name="TextBox 20"/>
          <p:cNvSpPr txBox="1">
            <a:spLocks noChangeArrowheads="1"/>
          </p:cNvSpPr>
          <p:nvPr/>
        </p:nvSpPr>
        <p:spPr bwMode="auto">
          <a:xfrm>
            <a:off x="836613" y="304525"/>
            <a:ext cx="305139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Main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1" name="TextBox 6"/>
          <p:cNvSpPr txBox="1">
            <a:spLocks noChangeArrowheads="1"/>
          </p:cNvSpPr>
          <p:nvPr/>
        </p:nvSpPr>
        <p:spPr bwMode="auto">
          <a:xfrm>
            <a:off x="836613" y="88625"/>
            <a:ext cx="38048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로그인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8" name="TextBox 6"/>
          <p:cNvSpPr txBox="1">
            <a:spLocks noChangeArrowheads="1"/>
          </p:cNvSpPr>
          <p:nvPr/>
        </p:nvSpPr>
        <p:spPr bwMode="auto">
          <a:xfrm>
            <a:off x="3170238" y="88625"/>
            <a:ext cx="65299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Code-UI-0-0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10" name="Group 134"/>
          <p:cNvGraphicFramePr>
            <a:graphicFrameLocks noGrp="1"/>
          </p:cNvGraphicFramePr>
          <p:nvPr/>
        </p:nvGraphicFramePr>
        <p:xfrm>
          <a:off x="7597140" y="717928"/>
          <a:ext cx="2243137" cy="1895040"/>
        </p:xfrm>
        <a:graphic>
          <a:graphicData uri="http://schemas.openxmlformats.org/drawingml/2006/table">
            <a:tbl>
              <a:tblPr/>
              <a:tblGrid>
                <a:gridCol w="220662"/>
                <a:gridCol w="20224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러닝락앱에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접속했을 때의 화면입니다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*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0" name="TextBox 20"/>
          <p:cNvSpPr txBox="1">
            <a:spLocks noChangeArrowheads="1"/>
          </p:cNvSpPr>
          <p:nvPr/>
        </p:nvSpPr>
        <p:spPr bwMode="auto">
          <a:xfrm>
            <a:off x="831437" y="496882"/>
            <a:ext cx="1951423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러닝락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접속화면 </a:t>
            </a:r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– </a:t>
            </a:r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학습콘텐츠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설정 화면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3" name="직사각형 42"/>
          <p:cNvSpPr/>
          <p:nvPr/>
        </p:nvSpPr>
        <p:spPr bwMode="auto">
          <a:xfrm>
            <a:off x="704528" y="1484784"/>
            <a:ext cx="2448272" cy="3707965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879899" y="2384884"/>
            <a:ext cx="1224136" cy="1224136"/>
          </a:xfrm>
          <a:prstGeom prst="ellipse">
            <a:avLst/>
          </a:prstGeom>
          <a:solidFill>
            <a:schemeClr val="bg1">
              <a:lumMod val="95000"/>
              <a:alpha val="72000"/>
            </a:schemeClr>
          </a:solidFill>
          <a:ln>
            <a:noFill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 spc="-5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153088" y="1544194"/>
            <a:ext cx="975194" cy="234286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solidFill>
                  <a:srgbClr val="7F7F7F"/>
                </a:solidFill>
                <a:latin typeface="+mn-lt"/>
                <a:ea typeface="+mn-ea"/>
              </a:rPr>
              <a:t>Gift For You</a:t>
            </a:r>
            <a:endParaRPr lang="ko-KR" altLang="en-US" sz="105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167931" y="2024397"/>
            <a:ext cx="1688530" cy="31892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600" dirty="0" smtClean="0">
                <a:solidFill>
                  <a:srgbClr val="7F7F7F"/>
                </a:solidFill>
                <a:latin typeface="+mn-lt"/>
                <a:ea typeface="+mn-ea"/>
              </a:rPr>
              <a:t>Learning Lock</a:t>
            </a:r>
            <a:endParaRPr lang="ko-KR" altLang="en-US" sz="16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615247" y="2284215"/>
            <a:ext cx="810084" cy="211203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 smtClean="0">
                <a:solidFill>
                  <a:srgbClr val="7F7F7F"/>
                </a:solidFill>
                <a:latin typeface="+mn-lt"/>
                <a:ea typeface="+mn-ea"/>
              </a:rPr>
              <a:t>Version 1.0</a:t>
            </a:r>
            <a:endParaRPr lang="ko-KR" altLang="en-US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cxnSp>
        <p:nvCxnSpPr>
          <p:cNvPr id="49" name="직선 연결선 48"/>
          <p:cNvCxnSpPr/>
          <p:nvPr/>
        </p:nvCxnSpPr>
        <p:spPr bwMode="auto">
          <a:xfrm>
            <a:off x="1311947" y="1952389"/>
            <a:ext cx="136815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0" name="직선 연결선 49"/>
          <p:cNvCxnSpPr/>
          <p:nvPr/>
        </p:nvCxnSpPr>
        <p:spPr bwMode="auto">
          <a:xfrm>
            <a:off x="1303996" y="2542094"/>
            <a:ext cx="137610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모서리가 둥근 직사각형 53"/>
          <p:cNvSpPr/>
          <p:nvPr/>
        </p:nvSpPr>
        <p:spPr bwMode="auto">
          <a:xfrm>
            <a:off x="1008911" y="2992753"/>
            <a:ext cx="1800200" cy="903851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55" name="모서리가 둥근 직사각형 54"/>
          <p:cNvSpPr/>
          <p:nvPr/>
        </p:nvSpPr>
        <p:spPr bwMode="auto">
          <a:xfrm>
            <a:off x="1136576" y="3128818"/>
            <a:ext cx="576064" cy="480201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137025" y="3585167"/>
            <a:ext cx="585664" cy="31892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ko-KR" altLang="en-US" sz="800" dirty="0" err="1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학습콘텐츠</a:t>
            </a:r>
            <a:endParaRPr lang="en-US" altLang="ko-KR" sz="800" dirty="0" smtClean="0">
              <a:solidFill>
                <a:srgbClr val="7F7F7F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ko-KR" altLang="en-US" sz="800" dirty="0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선</a:t>
            </a:r>
            <a:r>
              <a:rPr lang="ko-KR" altLang="en-US" sz="800" dirty="0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택</a:t>
            </a:r>
            <a:endParaRPr lang="ko-KR" altLang="en-US" sz="800" dirty="0" smtClean="0">
              <a:solidFill>
                <a:srgbClr val="7F7F7F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 bwMode="auto">
          <a:xfrm>
            <a:off x="2072680" y="3120419"/>
            <a:ext cx="576064" cy="480201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2227017" y="3638323"/>
            <a:ext cx="277889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ko-KR" altLang="en-US" sz="800" dirty="0" smtClean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설정</a:t>
            </a:r>
            <a:endParaRPr lang="ko-KR" altLang="en-US" sz="800" dirty="0" smtClean="0">
              <a:solidFill>
                <a:srgbClr val="7F7F7F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9" name="타원 58"/>
          <p:cNvSpPr/>
          <p:nvPr/>
        </p:nvSpPr>
        <p:spPr>
          <a:xfrm>
            <a:off x="1888909" y="3856401"/>
            <a:ext cx="1224136" cy="1224136"/>
          </a:xfrm>
          <a:prstGeom prst="ellipse">
            <a:avLst/>
          </a:prstGeom>
          <a:solidFill>
            <a:schemeClr val="bg1">
              <a:lumMod val="95000"/>
              <a:alpha val="72000"/>
            </a:schemeClr>
          </a:solidFill>
          <a:ln>
            <a:noFill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 spc="-5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12030" y="5009759"/>
            <a:ext cx="1454492" cy="211203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b="0" dirty="0" smtClean="0">
                <a:solidFill>
                  <a:srgbClr val="7F7F7F"/>
                </a:solidFill>
                <a:latin typeface="+mn-lt"/>
                <a:ea typeface="+mn-ea"/>
              </a:rPr>
              <a:t>SAMSUNG ELETRONICS</a:t>
            </a:r>
            <a:endParaRPr lang="ko-KR" altLang="en-US" b="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24" name="직사각형 23"/>
          <p:cNvSpPr/>
          <p:nvPr/>
        </p:nvSpPr>
        <p:spPr bwMode="auto">
          <a:xfrm>
            <a:off x="4336283" y="1484784"/>
            <a:ext cx="2304256" cy="3707965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cxnSp>
        <p:nvCxnSpPr>
          <p:cNvPr id="27" name="직선 연결선 26"/>
          <p:cNvCxnSpPr/>
          <p:nvPr/>
        </p:nvCxnSpPr>
        <p:spPr bwMode="auto">
          <a:xfrm>
            <a:off x="4336732" y="1964538"/>
            <a:ext cx="230425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" name="AutoShape 38"/>
          <p:cNvSpPr>
            <a:spLocks noChangeArrowheads="1"/>
          </p:cNvSpPr>
          <p:nvPr/>
        </p:nvSpPr>
        <p:spPr bwMode="auto">
          <a:xfrm>
            <a:off x="4401239" y="1612873"/>
            <a:ext cx="432047" cy="216049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800" kern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HOME</a:t>
            </a:r>
            <a:endParaRPr lang="ko-KR" altLang="en-US" sz="8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3" name="AutoShape 38"/>
          <p:cNvSpPr>
            <a:spLocks noChangeArrowheads="1"/>
          </p:cNvSpPr>
          <p:nvPr/>
        </p:nvSpPr>
        <p:spPr bwMode="auto">
          <a:xfrm>
            <a:off x="6113529" y="1620824"/>
            <a:ext cx="432047" cy="216049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800" kern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BACK</a:t>
            </a:r>
            <a:endParaRPr lang="ko-KR" altLang="en-US" sz="80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080665" y="1540890"/>
            <a:ext cx="786040" cy="395869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solidFill>
                  <a:srgbClr val="7F7F7F"/>
                </a:solidFill>
                <a:latin typeface="+mn-lt"/>
                <a:ea typeface="+mn-ea"/>
              </a:rPr>
              <a:t>Learning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solidFill>
                  <a:srgbClr val="7F7F7F"/>
                </a:solidFill>
                <a:latin typeface="+mn-lt"/>
                <a:ea typeface="+mn-ea"/>
              </a:rPr>
              <a:t>Lock</a:t>
            </a:r>
            <a:endParaRPr lang="ko-KR" altLang="en-US" sz="105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354204" y="4996825"/>
            <a:ext cx="1454492" cy="211203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b="0" dirty="0" smtClean="0">
                <a:solidFill>
                  <a:srgbClr val="7F7F7F"/>
                </a:solidFill>
                <a:latin typeface="+mn-lt"/>
                <a:ea typeface="+mn-ea"/>
              </a:rPr>
              <a:t>SAMSUNG ELETRONICS</a:t>
            </a:r>
            <a:endParaRPr lang="ko-KR" altLang="en-US" b="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cxnSp>
        <p:nvCxnSpPr>
          <p:cNvPr id="37" name="직선 연결선 36"/>
          <p:cNvCxnSpPr/>
          <p:nvPr/>
        </p:nvCxnSpPr>
        <p:spPr bwMode="auto">
          <a:xfrm>
            <a:off x="4329230" y="2158056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직선 연결선 38"/>
          <p:cNvCxnSpPr/>
          <p:nvPr/>
        </p:nvCxnSpPr>
        <p:spPr bwMode="auto">
          <a:xfrm>
            <a:off x="4336732" y="2564904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직선 연결선 39"/>
          <p:cNvCxnSpPr/>
          <p:nvPr/>
        </p:nvCxnSpPr>
        <p:spPr bwMode="auto">
          <a:xfrm>
            <a:off x="4336732" y="2996952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직선 연결선 40"/>
          <p:cNvCxnSpPr/>
          <p:nvPr/>
        </p:nvCxnSpPr>
        <p:spPr bwMode="auto">
          <a:xfrm>
            <a:off x="4336732" y="3429000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3" name="TextBox 52"/>
          <p:cNvSpPr txBox="1"/>
          <p:nvPr/>
        </p:nvSpPr>
        <p:spPr>
          <a:xfrm>
            <a:off x="4322849" y="1980375"/>
            <a:ext cx="580856" cy="180425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700" dirty="0" err="1" smtClean="0">
                <a:solidFill>
                  <a:srgbClr val="7F7F7F"/>
                </a:solidFill>
                <a:latin typeface="+mn-lt"/>
                <a:ea typeface="+mn-ea"/>
              </a:rPr>
              <a:t>러닝락</a:t>
            </a:r>
            <a:r>
              <a:rPr lang="ko-KR" altLang="en-US" sz="700" dirty="0" smtClean="0">
                <a:solidFill>
                  <a:srgbClr val="7F7F7F"/>
                </a:solidFill>
                <a:latin typeface="+mn-lt"/>
                <a:ea typeface="+mn-ea"/>
              </a:rPr>
              <a:t> 설정</a:t>
            </a:r>
            <a:r>
              <a:rPr lang="en-US" altLang="ko-KR" sz="700" dirty="0" smtClean="0">
                <a:solidFill>
                  <a:srgbClr val="7F7F7F"/>
                </a:solidFill>
                <a:latin typeface="+mn-lt"/>
                <a:ea typeface="+mn-ea"/>
              </a:rPr>
              <a:t>:</a:t>
            </a:r>
            <a:endParaRPr lang="ko-KR" altLang="en-US" sz="7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368317" y="2223013"/>
            <a:ext cx="119159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solidFill>
                  <a:srgbClr val="7F7F7F"/>
                </a:solidFill>
                <a:latin typeface="+mn-lt"/>
                <a:ea typeface="+mn-ea"/>
              </a:rPr>
              <a:t>업데이트 확인</a:t>
            </a:r>
            <a:endParaRPr lang="ko-KR" altLang="en-US" sz="14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386191" y="2636797"/>
            <a:ext cx="83893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solidFill>
                  <a:srgbClr val="7F7F7F"/>
                </a:solidFill>
                <a:latin typeface="+mn-lt"/>
                <a:ea typeface="+mn-ea"/>
              </a:rPr>
              <a:t>버전 정보</a:t>
            </a:r>
            <a:endParaRPr lang="ko-KR" altLang="en-US" sz="14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386191" y="3068845"/>
            <a:ext cx="1981880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err="1" smtClean="0">
                <a:solidFill>
                  <a:srgbClr val="7F7F7F"/>
                </a:solidFill>
                <a:latin typeface="+mn-lt"/>
                <a:ea typeface="+mn-ea"/>
              </a:rPr>
              <a:t>락</a:t>
            </a:r>
            <a:r>
              <a:rPr lang="en-US" altLang="ko-KR" sz="1400" dirty="0" smtClean="0">
                <a:solidFill>
                  <a:srgbClr val="7F7F7F"/>
                </a:solidFill>
                <a:latin typeface="+mn-lt"/>
                <a:ea typeface="+mn-ea"/>
              </a:rPr>
              <a:t>(LOCK)</a:t>
            </a:r>
            <a:r>
              <a:rPr lang="ko-KR" altLang="en-US" sz="1400" dirty="0" smtClean="0">
                <a:solidFill>
                  <a:srgbClr val="7F7F7F"/>
                </a:solidFill>
                <a:latin typeface="+mn-lt"/>
                <a:ea typeface="+mn-ea"/>
              </a:rPr>
              <a:t> 시리즈 소개</a:t>
            </a:r>
            <a:endParaRPr lang="ko-KR" altLang="en-US" sz="14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56060" y="2292774"/>
            <a:ext cx="180975" cy="16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06" name="직선 화살표 연결선 105"/>
          <p:cNvCxnSpPr/>
          <p:nvPr/>
        </p:nvCxnSpPr>
        <p:spPr bwMode="auto">
          <a:xfrm flipV="1">
            <a:off x="2360712" y="2276872"/>
            <a:ext cx="1944216" cy="108012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93326" y="2693018"/>
            <a:ext cx="180975" cy="16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7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24846" y="3131010"/>
            <a:ext cx="180975" cy="16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8" name="직선 연결선 87"/>
          <p:cNvCxnSpPr/>
          <p:nvPr/>
        </p:nvCxnSpPr>
        <p:spPr bwMode="auto">
          <a:xfrm>
            <a:off x="4353083" y="3804942"/>
            <a:ext cx="23042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9" name="TextBox 88"/>
          <p:cNvSpPr txBox="1"/>
          <p:nvPr/>
        </p:nvSpPr>
        <p:spPr>
          <a:xfrm>
            <a:off x="4376936" y="3484991"/>
            <a:ext cx="778024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solidFill>
                  <a:srgbClr val="7F7F7F"/>
                </a:solidFill>
                <a:latin typeface="+mn-lt"/>
                <a:ea typeface="+mn-ea"/>
              </a:rPr>
              <a:t>공지사</a:t>
            </a:r>
            <a:r>
              <a:rPr lang="ko-KR" altLang="en-US" sz="1400" dirty="0" smtClean="0">
                <a:solidFill>
                  <a:srgbClr val="7F7F7F"/>
                </a:solidFill>
                <a:latin typeface="+mn-lt"/>
                <a:ea typeface="+mn-ea"/>
              </a:rPr>
              <a:t>항</a:t>
            </a:r>
            <a:endParaRPr lang="ko-KR" altLang="en-US" sz="1400" dirty="0" smtClean="0">
              <a:solidFill>
                <a:srgbClr val="7F7F7F"/>
              </a:solidFill>
              <a:latin typeface="+mn-lt"/>
              <a:ea typeface="+mn-ea"/>
            </a:endParaRPr>
          </a:p>
        </p:txBody>
      </p:sp>
      <p:pic>
        <p:nvPicPr>
          <p:cNvPr id="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61073" y="3549163"/>
            <a:ext cx="180975" cy="16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349527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제목 4"/>
          <p:cNvSpPr>
            <a:spLocks noGrp="1"/>
          </p:cNvSpPr>
          <p:nvPr>
            <p:ph type="title"/>
          </p:nvPr>
        </p:nvSpPr>
        <p:spPr bwMode="auto">
          <a:xfrm>
            <a:off x="95250" y="71438"/>
            <a:ext cx="8097838" cy="50482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r>
              <a:rPr lang="en-US" altLang="ko-KR" dirty="0" smtClean="0"/>
              <a:t>Revision History</a:t>
            </a:r>
            <a:endParaRPr lang="ko-KR" altLang="en-US" dirty="0" smtClean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385DB71-5FDD-4876-9EB0-EE71E5BF5AB8}" type="slidenum">
              <a:rPr lang="en-US" altLang="ko-KR" smtClean="0"/>
              <a:pPr>
                <a:defRPr/>
              </a:pPr>
              <a:t>1</a:t>
            </a:fld>
            <a:endParaRPr lang="en-US" altLang="ko-KR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889660178"/>
              </p:ext>
            </p:extLst>
          </p:nvPr>
        </p:nvGraphicFramePr>
        <p:xfrm>
          <a:off x="434975" y="646625"/>
          <a:ext cx="9085263" cy="2954902"/>
        </p:xfrm>
        <a:graphic>
          <a:graphicData uri="http://schemas.openxmlformats.org/drawingml/2006/table">
            <a:tbl>
              <a:tblPr/>
              <a:tblGrid>
                <a:gridCol w="777029"/>
                <a:gridCol w="6022226"/>
                <a:gridCol w="1004892"/>
                <a:gridCol w="1281116"/>
              </a:tblGrid>
              <a:tr h="224401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버전</a:t>
                      </a: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변경 내용</a:t>
                      </a: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작성자</a:t>
                      </a: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변경일자</a:t>
                      </a: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9D9D9"/>
                    </a:solidFill>
                  </a:tcPr>
                </a:tc>
              </a:tr>
              <a:tr h="224401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1.0</a:t>
                      </a: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최초 작성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김연욱</a:t>
                      </a: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Times New Roman" pitchFamily="18" charset="0"/>
                        </a:rPr>
                        <a:t>2012.06.09</a:t>
                      </a: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610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610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610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610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610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610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610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610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610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0610"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5400" marR="0" lvl="0" indent="0" algn="ctr" defTabSz="914400" rtl="0" eaLnBrk="1" fontAlgn="base" latinLnBrk="1" hangingPunct="1">
                        <a:lnSpc>
                          <a:spcPts val="12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Times New Roman" pitchFamily="18" charset="0"/>
                      </a:endParaRPr>
                    </a:p>
                  </a:txBody>
                  <a:tcPr marL="36000" marR="36000" marT="0" marB="0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135"/>
          <p:cNvSpPr>
            <a:spLocks noGrp="1"/>
          </p:cNvSpPr>
          <p:nvPr>
            <p:ph type="title"/>
          </p:nvPr>
        </p:nvSpPr>
        <p:spPr bwMode="auto">
          <a:xfrm>
            <a:off x="95250" y="71438"/>
            <a:ext cx="8097838" cy="50482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r>
              <a:rPr lang="ko-KR" altLang="en-US" b="1" dirty="0" smtClean="0">
                <a:latin typeface="맑은 고딕" pitchFamily="50" charset="-127"/>
                <a:ea typeface="맑은 고딕" pitchFamily="50" charset="-127"/>
              </a:rPr>
              <a:t>유효성 검사 항목 정의</a:t>
            </a:r>
          </a:p>
        </p:txBody>
      </p:sp>
      <p:sp>
        <p:nvSpPr>
          <p:cNvPr id="94" name="슬라이드 번호 개체 틀 9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F4E8B0-BFFD-4304-97FE-898077AAFBD6}" type="slidenum">
              <a:rPr lang="en-US" altLang="ko-KR"/>
              <a:pPr>
                <a:defRPr/>
              </a:pPr>
              <a:t>2</a:t>
            </a:fld>
            <a:endParaRPr lang="en-US" altLang="ko-KR" dirty="0"/>
          </a:p>
        </p:txBody>
      </p:sp>
      <p:graphicFrame>
        <p:nvGraphicFramePr>
          <p:cNvPr id="106" name="표 105"/>
          <p:cNvGraphicFramePr>
            <a:graphicFrameLocks noGrp="1"/>
          </p:cNvGraphicFramePr>
          <p:nvPr/>
        </p:nvGraphicFramePr>
        <p:xfrm>
          <a:off x="166654" y="714357"/>
          <a:ext cx="9572692" cy="4446150"/>
        </p:xfrm>
        <a:graphic>
          <a:graphicData uri="http://schemas.openxmlformats.org/drawingml/2006/table">
            <a:tbl>
              <a:tblPr/>
              <a:tblGrid>
                <a:gridCol w="339965"/>
                <a:gridCol w="1664038"/>
                <a:gridCol w="1664038"/>
                <a:gridCol w="1664038"/>
                <a:gridCol w="4240613"/>
              </a:tblGrid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No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 Depth</a:t>
                      </a:r>
                    </a:p>
                  </a:txBody>
                  <a:tcPr marL="720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 Depth</a:t>
                      </a:r>
                    </a:p>
                  </a:txBody>
                  <a:tcPr marL="720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3 Depth</a:t>
                      </a:r>
                    </a:p>
                  </a:txBody>
                  <a:tcPr marL="720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유효성 검사 항목</a:t>
                      </a:r>
                    </a:p>
                  </a:txBody>
                  <a:tcPr marL="720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l" fontAlgn="t"/>
                      <a:endParaRPr 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l" fontAlgn="t"/>
                      <a:endParaRPr 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0409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11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936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9197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12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8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13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14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15</a:t>
                      </a: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18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19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20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endParaRPr lang="ko-KR" altLang="en-US" sz="800" b="0" i="0" u="none" strike="noStrike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870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0800" marR="9258" marT="9258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endParaRPr lang="ko-KR" altLang="en-US" sz="800" b="0" i="0" u="none" strike="noStrike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9258" marT="9258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135"/>
          <p:cNvSpPr>
            <a:spLocks noGrp="1"/>
          </p:cNvSpPr>
          <p:nvPr>
            <p:ph type="title"/>
          </p:nvPr>
        </p:nvSpPr>
        <p:spPr bwMode="auto">
          <a:xfrm>
            <a:off x="95250" y="71438"/>
            <a:ext cx="8097838" cy="50482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r>
              <a:rPr lang="ko-KR" altLang="en-US" b="1" dirty="0" smtClean="0">
                <a:latin typeface="맑은 고딕" pitchFamily="50" charset="-127"/>
                <a:ea typeface="맑은 고딕" pitchFamily="50" charset="-127"/>
              </a:rPr>
              <a:t>로그</a:t>
            </a:r>
            <a:r>
              <a:rPr lang="en-US" altLang="ko-KR" b="1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b="1" dirty="0" smtClean="0">
                <a:latin typeface="맑은 고딕" pitchFamily="50" charset="-127"/>
                <a:ea typeface="맑은 고딕" pitchFamily="50" charset="-127"/>
              </a:rPr>
              <a:t>기록 내역 정의</a:t>
            </a:r>
          </a:p>
        </p:txBody>
      </p:sp>
      <p:sp>
        <p:nvSpPr>
          <p:cNvPr id="94" name="슬라이드 번호 개체 틀 9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F4E8B0-BFFD-4304-97FE-898077AAFBD6}" type="slidenum">
              <a:rPr lang="en-US" altLang="ko-KR"/>
              <a:pPr>
                <a:defRPr/>
              </a:pPr>
              <a:t>3</a:t>
            </a:fld>
            <a:endParaRPr lang="en-US" altLang="ko-KR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148494" y="680147"/>
          <a:ext cx="9644984" cy="4606247"/>
        </p:xfrm>
        <a:graphic>
          <a:graphicData uri="http://schemas.openxmlformats.org/drawingml/2006/table">
            <a:tbl>
              <a:tblPr/>
              <a:tblGrid>
                <a:gridCol w="179441"/>
                <a:gridCol w="814570"/>
                <a:gridCol w="814570"/>
                <a:gridCol w="814570"/>
                <a:gridCol w="814570"/>
                <a:gridCol w="2143855"/>
                <a:gridCol w="2967870"/>
                <a:gridCol w="1095538"/>
              </a:tblGrid>
              <a:tr h="16010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No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 Depth</a:t>
                      </a:r>
                    </a:p>
                  </a:txBody>
                  <a:tcPr marL="72000" marR="4856" marT="4856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 Depth</a:t>
                      </a:r>
                    </a:p>
                  </a:txBody>
                  <a:tcPr marL="72000" marR="4856" marT="4856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3 Depth</a:t>
                      </a:r>
                    </a:p>
                  </a:txBody>
                  <a:tcPr marL="72000" marR="4856" marT="4856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4 Depth</a:t>
                      </a:r>
                    </a:p>
                  </a:txBody>
                  <a:tcPr marL="72000" marR="4856" marT="4856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로그 기록 내역</a:t>
                      </a:r>
                    </a:p>
                  </a:txBody>
                  <a:tcPr marL="4856" marR="4856" marT="4856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기록 시점</a:t>
                      </a:r>
                    </a:p>
                  </a:txBody>
                  <a:tcPr marL="72000" marR="4856" marT="4856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</a:tr>
              <a:tr h="1601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구분</a:t>
                      </a:r>
                    </a:p>
                  </a:txBody>
                  <a:tcPr marL="72000" marR="4856" marT="4856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내용</a:t>
                      </a:r>
                    </a:p>
                  </a:txBody>
                  <a:tcPr marL="72000" marR="4856" marT="4856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969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10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0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l" fontAlgn="t"/>
                      <a:endParaRPr 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l" fontAlgn="t"/>
                      <a:endParaRPr 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0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l" fontAlgn="t"/>
                      <a:endParaRPr 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0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0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0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11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t"/>
                      <a:endParaRPr 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40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12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13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17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fontAlgn="t"/>
                      <a:endParaRPr 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altLang="ko-KR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18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altLang="ko-KR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19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21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fontAlgn="t"/>
                      <a:endParaRPr 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22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23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24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rtl="0" fontAlgn="t"/>
                      <a:endParaRPr lang="ko-KR" altLang="en-US" sz="800" b="0" i="0" u="none" strike="noStrike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1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25</a:t>
                      </a:r>
                    </a:p>
                  </a:txBody>
                  <a:tcPr marL="3600" marR="4856" marT="4856" marB="0" anchor="ctr" anchorCtr="1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4856" marT="4856" marB="0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135"/>
          <p:cNvSpPr>
            <a:spLocks noGrp="1"/>
          </p:cNvSpPr>
          <p:nvPr>
            <p:ph type="title"/>
          </p:nvPr>
        </p:nvSpPr>
        <p:spPr bwMode="auto">
          <a:xfrm>
            <a:off x="95250" y="71438"/>
            <a:ext cx="8097838" cy="50482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r>
              <a:rPr lang="en-US" altLang="ko-KR" smtClean="0"/>
              <a:t>Explanatory Notes</a:t>
            </a:r>
            <a:endParaRPr lang="ko-KR" altLang="en-US" smtClean="0"/>
          </a:p>
        </p:txBody>
      </p:sp>
      <p:sp>
        <p:nvSpPr>
          <p:cNvPr id="94" name="슬라이드 번호 개체 틀 9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F4E8B0-BFFD-4304-97FE-898077AAFBD6}" type="slidenum">
              <a:rPr lang="en-US" altLang="ko-KR"/>
              <a:pPr>
                <a:defRPr/>
              </a:pPr>
              <a:t>4</a:t>
            </a:fld>
            <a:endParaRPr lang="en-US" altLang="ko-KR" dirty="0"/>
          </a:p>
        </p:txBody>
      </p:sp>
      <p:sp>
        <p:nvSpPr>
          <p:cNvPr id="154" name="양쪽 모서리가 둥근 사각형 153"/>
          <p:cNvSpPr/>
          <p:nvPr/>
        </p:nvSpPr>
        <p:spPr bwMode="auto">
          <a:xfrm>
            <a:off x="5227702" y="6264186"/>
            <a:ext cx="663575" cy="144463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 w="3175" algn="ctr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eaLnBrk="0" fontAlgn="auto" latinLnBrk="0" hangingPunc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kumimoji="0" lang="ko-KR" altLang="en-US" sz="700" b="0" dirty="0">
                <a:solidFill>
                  <a:srgbClr val="000000"/>
                </a:solidFill>
                <a:latin typeface="Verdana"/>
                <a:ea typeface="돋움"/>
              </a:rPr>
              <a:t>탭 메뉴 </a:t>
            </a:r>
            <a:r>
              <a:rPr kumimoji="0" lang="en-US" altLang="ko-KR" sz="700" b="0" dirty="0">
                <a:solidFill>
                  <a:srgbClr val="000000"/>
                </a:solidFill>
                <a:latin typeface="Verdana"/>
                <a:ea typeface="돋움"/>
              </a:rPr>
              <a:t>1</a:t>
            </a:r>
            <a:endParaRPr kumimoji="0" lang="ko-KR" altLang="en-US" sz="700" b="0" dirty="0">
              <a:solidFill>
                <a:srgbClr val="000000"/>
              </a:solidFill>
              <a:latin typeface="Verdana"/>
              <a:ea typeface="돋움"/>
            </a:endParaRPr>
          </a:p>
        </p:txBody>
      </p:sp>
      <p:sp>
        <p:nvSpPr>
          <p:cNvPr id="155" name="양쪽 모서리가 둥근 사각형 154"/>
          <p:cNvSpPr/>
          <p:nvPr/>
        </p:nvSpPr>
        <p:spPr bwMode="auto">
          <a:xfrm>
            <a:off x="5924614" y="6264186"/>
            <a:ext cx="663575" cy="144463"/>
          </a:xfrm>
          <a:prstGeom prst="round2SameRect">
            <a:avLst/>
          </a:prstGeom>
          <a:solidFill>
            <a:schemeClr val="bg1"/>
          </a:solidFill>
          <a:ln w="3175" algn="ctr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eaLnBrk="0" fontAlgn="auto" latinLnBrk="0" hangingPunc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kumimoji="0" lang="ko-KR" altLang="en-US" sz="700" b="0" dirty="0">
                <a:solidFill>
                  <a:srgbClr val="000000"/>
                </a:solidFill>
                <a:latin typeface="Verdana"/>
                <a:ea typeface="돋움"/>
              </a:rPr>
              <a:t>탭 메뉴 </a:t>
            </a:r>
            <a:r>
              <a:rPr kumimoji="0" lang="en-US" altLang="ko-KR" sz="700" b="0" dirty="0">
                <a:solidFill>
                  <a:srgbClr val="000000"/>
                </a:solidFill>
                <a:latin typeface="Verdana"/>
                <a:ea typeface="돋움"/>
              </a:rPr>
              <a:t>2</a:t>
            </a:r>
            <a:endParaRPr kumimoji="0" lang="ko-KR" altLang="en-US" sz="700" b="0" dirty="0">
              <a:solidFill>
                <a:srgbClr val="000000"/>
              </a:solidFill>
              <a:latin typeface="Verdana"/>
              <a:ea typeface="돋움"/>
            </a:endParaRPr>
          </a:p>
        </p:txBody>
      </p:sp>
      <p:sp>
        <p:nvSpPr>
          <p:cNvPr id="156" name="양쪽 모서리가 둥근 사각형 155"/>
          <p:cNvSpPr/>
          <p:nvPr/>
        </p:nvSpPr>
        <p:spPr bwMode="auto">
          <a:xfrm>
            <a:off x="6619939" y="6264186"/>
            <a:ext cx="663575" cy="144463"/>
          </a:xfrm>
          <a:prstGeom prst="round2SameRect">
            <a:avLst/>
          </a:prstGeom>
          <a:solidFill>
            <a:schemeClr val="bg1"/>
          </a:solidFill>
          <a:ln w="3175" algn="ctr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eaLnBrk="0" fontAlgn="auto" latinLnBrk="0" hangingPunc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kumimoji="0" lang="ko-KR" altLang="en-US" sz="700" b="0" dirty="0">
                <a:solidFill>
                  <a:srgbClr val="000000"/>
                </a:solidFill>
                <a:latin typeface="Verdana"/>
                <a:ea typeface="돋움"/>
              </a:rPr>
              <a:t>탭 메뉴 </a:t>
            </a:r>
            <a:r>
              <a:rPr kumimoji="0" lang="en-US" altLang="ko-KR" sz="700" b="0" dirty="0">
                <a:solidFill>
                  <a:srgbClr val="000000"/>
                </a:solidFill>
                <a:latin typeface="Verdana"/>
                <a:ea typeface="돋움"/>
              </a:rPr>
              <a:t>3</a:t>
            </a:r>
            <a:endParaRPr kumimoji="0" lang="ko-KR" altLang="en-US" sz="700" b="0" dirty="0">
              <a:solidFill>
                <a:srgbClr val="000000"/>
              </a:solidFill>
              <a:latin typeface="Verdana"/>
              <a:ea typeface="돋움"/>
            </a:endParaRPr>
          </a:p>
        </p:txBody>
      </p:sp>
      <p:cxnSp>
        <p:nvCxnSpPr>
          <p:cNvPr id="167" name="직선 연결선 166"/>
          <p:cNvCxnSpPr/>
          <p:nvPr/>
        </p:nvCxnSpPr>
        <p:spPr>
          <a:xfrm>
            <a:off x="5227702" y="6407061"/>
            <a:ext cx="2325687" cy="1588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12" name="Rectangle 44"/>
          <p:cNvSpPr>
            <a:spLocks noChangeArrowheads="1"/>
          </p:cNvSpPr>
          <p:nvPr/>
        </p:nvSpPr>
        <p:spPr bwMode="auto">
          <a:xfrm>
            <a:off x="4381564" y="6216561"/>
            <a:ext cx="703263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buClr>
                <a:srgbClr val="000000"/>
              </a:buClr>
              <a:buSzPct val="45000"/>
              <a:buFont typeface="StarSymbol"/>
              <a:buNone/>
            </a:pPr>
            <a:r>
              <a:rPr kumimoji="0" lang="ko-KR" altLang="en-US" sz="1000" b="0" dirty="0">
                <a:latin typeface="맑은 고딕" pitchFamily="50" charset="-127"/>
                <a:ea typeface="맑은 고딕" pitchFamily="50" charset="-127"/>
              </a:rPr>
              <a:t>탭 메뉴</a:t>
            </a:r>
          </a:p>
        </p:txBody>
      </p:sp>
      <p:sp>
        <p:nvSpPr>
          <p:cNvPr id="169" name="양쪽 모서리가 둥근 사각형 168"/>
          <p:cNvSpPr/>
          <p:nvPr/>
        </p:nvSpPr>
        <p:spPr bwMode="auto">
          <a:xfrm>
            <a:off x="8126477" y="6264186"/>
            <a:ext cx="450850" cy="144463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 w="3175" algn="ctr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eaLnBrk="0" fontAlgn="auto" latinLnBrk="0" hangingPunc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kumimoji="0" lang="ko-KR" altLang="en-US" sz="700" b="0" dirty="0">
                <a:solidFill>
                  <a:srgbClr val="000000"/>
                </a:solidFill>
                <a:latin typeface="Verdana"/>
                <a:ea typeface="돋움"/>
              </a:rPr>
              <a:t>활성화</a:t>
            </a:r>
          </a:p>
        </p:txBody>
      </p:sp>
      <p:sp>
        <p:nvSpPr>
          <p:cNvPr id="170" name="양쪽 모서리가 둥근 사각형 169"/>
          <p:cNvSpPr/>
          <p:nvPr/>
        </p:nvSpPr>
        <p:spPr bwMode="auto">
          <a:xfrm>
            <a:off x="8586852" y="6264186"/>
            <a:ext cx="450850" cy="144463"/>
          </a:xfrm>
          <a:prstGeom prst="round2SameRect">
            <a:avLst/>
          </a:prstGeom>
          <a:solidFill>
            <a:schemeClr val="bg1"/>
          </a:solidFill>
          <a:ln w="3175" algn="ctr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eaLnBrk="0" fontAlgn="auto" latinLnBrk="0" hangingPunc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kumimoji="0" lang="ko-KR" altLang="en-US" sz="700" b="0" dirty="0">
                <a:solidFill>
                  <a:srgbClr val="000000"/>
                </a:solidFill>
                <a:latin typeface="Verdana"/>
                <a:ea typeface="돋움"/>
              </a:rPr>
              <a:t>비활성화</a:t>
            </a:r>
          </a:p>
        </p:txBody>
      </p:sp>
      <p:sp>
        <p:nvSpPr>
          <p:cNvPr id="121" name="Rectangle 44"/>
          <p:cNvSpPr>
            <a:spLocks noChangeArrowheads="1"/>
          </p:cNvSpPr>
          <p:nvPr/>
        </p:nvSpPr>
        <p:spPr bwMode="auto">
          <a:xfrm>
            <a:off x="344488" y="723900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폰트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1" name="Rectangle 52"/>
          <p:cNvSpPr>
            <a:spLocks noChangeArrowheads="1"/>
          </p:cNvSpPr>
          <p:nvPr/>
        </p:nvSpPr>
        <p:spPr bwMode="auto">
          <a:xfrm>
            <a:off x="344488" y="2089150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화면설명</a:t>
            </a:r>
          </a:p>
        </p:txBody>
      </p:sp>
      <p:graphicFrame>
        <p:nvGraphicFramePr>
          <p:cNvPr id="132" name="Group 95"/>
          <p:cNvGraphicFramePr>
            <a:graphicFrameLocks noGrp="1"/>
          </p:cNvGraphicFramePr>
          <p:nvPr/>
        </p:nvGraphicFramePr>
        <p:xfrm>
          <a:off x="1219200" y="2089150"/>
          <a:ext cx="2590800" cy="731520"/>
        </p:xfrm>
        <a:graphic>
          <a:graphicData uri="http://schemas.openxmlformats.org/drawingml/2006/table">
            <a:tbl>
              <a:tblPr/>
              <a:tblGrid>
                <a:gridCol w="381000"/>
                <a:gridCol w="2209800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돋움" pitchFamily="50" charset="-127"/>
                        </a:rPr>
                        <a:t>1</a:t>
                      </a:r>
                    </a:p>
                  </a:txBody>
                  <a:tcPr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돋움" pitchFamily="50" charset="-127"/>
                        </a:rPr>
                        <a:t>해당 기능 클릭 시 동작기능 설명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돋움" pitchFamily="50" charset="-127"/>
                        </a:rPr>
                        <a:t>2</a:t>
                      </a:r>
                    </a:p>
                  </a:txBody>
                  <a:tcPr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돋움" pitchFamily="50" charset="-127"/>
                        </a:rPr>
                        <a:t>예</a:t>
                      </a:r>
                      <a:r>
                        <a:rPr kumimoji="1" lang="en-US" altLang="ko-KR" sz="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돋움" pitchFamily="50" charset="-127"/>
                        </a:rPr>
                        <a:t>) </a:t>
                      </a:r>
                      <a:r>
                        <a:rPr kumimoji="1" lang="ko-KR" altLang="en-US" sz="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돋움" pitchFamily="50" charset="-127"/>
                        </a:rPr>
                        <a:t>메뉴 </a:t>
                      </a:r>
                      <a:r>
                        <a:rPr kumimoji="1" lang="en-US" altLang="ko-KR" sz="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돋움" pitchFamily="50" charset="-127"/>
                        </a:rPr>
                        <a:t>1 </a:t>
                      </a:r>
                      <a:r>
                        <a:rPr kumimoji="1" lang="ko-KR" altLang="en-US" sz="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돋움" pitchFamily="50" charset="-127"/>
                        </a:rPr>
                        <a:t>페이지로 이동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돋움" pitchFamily="50" charset="-127"/>
                        </a:rPr>
                        <a:t>3</a:t>
                      </a:r>
                    </a:p>
                  </a:txBody>
                  <a:tcPr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itchFamily="34" charset="0"/>
                        <a:ea typeface="돋움" pitchFamily="50" charset="-127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돋움" pitchFamily="50" charset="-127"/>
                        </a:rPr>
                        <a:t>* </a:t>
                      </a:r>
                      <a:r>
                        <a:rPr kumimoji="1" lang="ko-KR" altLang="en-US" sz="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ea typeface="돋움" pitchFamily="50" charset="-127"/>
                        </a:rPr>
                        <a:t>이 영역은 특이사항 및 공통적용 사항 기입함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3" name="Rectangle 44"/>
          <p:cNvSpPr>
            <a:spLocks noChangeArrowheads="1"/>
          </p:cNvSpPr>
          <p:nvPr/>
        </p:nvSpPr>
        <p:spPr bwMode="auto">
          <a:xfrm>
            <a:off x="344488" y="1185863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화면표시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4" name="Text Box 45"/>
          <p:cNvSpPr txBox="1">
            <a:spLocks noChangeArrowheads="1"/>
          </p:cNvSpPr>
          <p:nvPr/>
        </p:nvSpPr>
        <p:spPr bwMode="auto">
          <a:xfrm>
            <a:off x="1811338" y="1222375"/>
            <a:ext cx="613951" cy="102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700" b="0" dirty="0">
                <a:latin typeface="맑은 고딕" pitchFamily="50" charset="-127"/>
                <a:ea typeface="맑은 고딕" pitchFamily="50" charset="-127"/>
              </a:rPr>
              <a:t>화면설명번호 </a:t>
            </a:r>
            <a:r>
              <a:rPr lang="en-US" altLang="ko-KR" sz="700" b="0" dirty="0">
                <a:latin typeface="맑은 고딕" pitchFamily="50" charset="-127"/>
                <a:ea typeface="맑은 고딕" pitchFamily="50" charset="-127"/>
              </a:rPr>
              <a:t>L</a:t>
            </a:r>
          </a:p>
        </p:txBody>
      </p:sp>
      <p:sp>
        <p:nvSpPr>
          <p:cNvPr id="135" name="Oval 202"/>
          <p:cNvSpPr>
            <a:spLocks noChangeArrowheads="1"/>
          </p:cNvSpPr>
          <p:nvPr/>
        </p:nvSpPr>
        <p:spPr bwMode="auto">
          <a:xfrm>
            <a:off x="1219200" y="1414463"/>
            <a:ext cx="125413" cy="125412"/>
          </a:xfrm>
          <a:prstGeom prst="ellipse">
            <a:avLst/>
          </a:prstGeom>
          <a:solidFill>
            <a:srgbClr val="FF0000"/>
          </a:solidFill>
          <a:ln w="9525">
            <a:solidFill>
              <a:srgbClr val="CC0000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600" b="0" spc="-10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2a</a:t>
            </a:r>
            <a:endParaRPr lang="ko-KR" altLang="en-US" sz="600" b="0" spc="-1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6" name="Oval 202"/>
          <p:cNvSpPr>
            <a:spLocks noChangeArrowheads="1"/>
          </p:cNvSpPr>
          <p:nvPr/>
        </p:nvSpPr>
        <p:spPr bwMode="auto">
          <a:xfrm>
            <a:off x="1350963" y="1414463"/>
            <a:ext cx="125412" cy="125412"/>
          </a:xfrm>
          <a:prstGeom prst="ellipse">
            <a:avLst/>
          </a:prstGeom>
          <a:solidFill>
            <a:srgbClr val="FF0000"/>
          </a:solidFill>
          <a:ln w="9525">
            <a:solidFill>
              <a:srgbClr val="CC0000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600" b="0" spc="-10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2a</a:t>
            </a:r>
            <a:endParaRPr lang="ko-KR" altLang="en-US" sz="600" b="0" spc="-1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7" name="Oval 202"/>
          <p:cNvSpPr>
            <a:spLocks noChangeArrowheads="1"/>
          </p:cNvSpPr>
          <p:nvPr/>
        </p:nvSpPr>
        <p:spPr bwMode="auto">
          <a:xfrm>
            <a:off x="1482725" y="1414463"/>
            <a:ext cx="107950" cy="107950"/>
          </a:xfrm>
          <a:prstGeom prst="ellipse">
            <a:avLst/>
          </a:prstGeom>
          <a:solidFill>
            <a:srgbClr val="FF0000"/>
          </a:solidFill>
          <a:ln w="9525">
            <a:solidFill>
              <a:srgbClr val="CC0000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600" b="0" spc="-10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2a</a:t>
            </a:r>
            <a:endParaRPr lang="ko-KR" altLang="en-US" sz="600" b="0" spc="-1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9" name="Oval 202"/>
          <p:cNvSpPr>
            <a:spLocks noChangeArrowheads="1"/>
          </p:cNvSpPr>
          <p:nvPr/>
        </p:nvSpPr>
        <p:spPr bwMode="auto">
          <a:xfrm>
            <a:off x="1614488" y="1414463"/>
            <a:ext cx="125412" cy="125412"/>
          </a:xfrm>
          <a:prstGeom prst="ellipse">
            <a:avLst/>
          </a:prstGeom>
          <a:solidFill>
            <a:srgbClr val="FF0000"/>
          </a:solidFill>
          <a:ln w="9525">
            <a:solidFill>
              <a:srgbClr val="CC0000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600" b="0" spc="-10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13a</a:t>
            </a:r>
            <a:endParaRPr lang="ko-KR" altLang="en-US" sz="600" b="0" spc="-10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0" name="Text Box 45"/>
          <p:cNvSpPr txBox="1">
            <a:spLocks noChangeArrowheads="1"/>
          </p:cNvSpPr>
          <p:nvPr/>
        </p:nvSpPr>
        <p:spPr bwMode="auto">
          <a:xfrm>
            <a:off x="1811338" y="1422400"/>
            <a:ext cx="2040623" cy="102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700" b="0">
                <a:latin typeface="맑은 고딕" pitchFamily="50" charset="-127"/>
                <a:ea typeface="맑은 고딕" pitchFamily="50" charset="-127"/>
              </a:rPr>
              <a:t>화면설명번호 </a:t>
            </a:r>
            <a:r>
              <a:rPr lang="en-US" altLang="ko-KR" sz="700" b="0">
                <a:latin typeface="맑은 고딕" pitchFamily="50" charset="-127"/>
                <a:ea typeface="맑은 고딕" pitchFamily="50" charset="-127"/>
              </a:rPr>
              <a:t>S: L </a:t>
            </a:r>
            <a:r>
              <a:rPr lang="ko-KR" altLang="en-US" sz="700" b="0">
                <a:latin typeface="맑은 고딕" pitchFamily="50" charset="-127"/>
                <a:ea typeface="맑은 고딕" pitchFamily="50" charset="-127"/>
              </a:rPr>
              <a:t>하위에 속하는 설명일 경우 사용</a:t>
            </a:r>
            <a:endParaRPr lang="en-US" altLang="ko-KR" sz="7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1" name="Rectangle 44"/>
          <p:cNvSpPr>
            <a:spLocks noChangeArrowheads="1"/>
          </p:cNvSpPr>
          <p:nvPr/>
        </p:nvSpPr>
        <p:spPr bwMode="auto">
          <a:xfrm>
            <a:off x="344488" y="4622800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버튼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2" name="Rectangle 44"/>
          <p:cNvSpPr>
            <a:spLocks noChangeArrowheads="1"/>
          </p:cNvSpPr>
          <p:nvPr/>
        </p:nvSpPr>
        <p:spPr bwMode="auto">
          <a:xfrm>
            <a:off x="344488" y="2989263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메뉴샘플 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3" name="Text Box 45"/>
          <p:cNvSpPr txBox="1">
            <a:spLocks noChangeArrowheads="1"/>
          </p:cNvSpPr>
          <p:nvPr/>
        </p:nvSpPr>
        <p:spPr bwMode="auto">
          <a:xfrm>
            <a:off x="1287966" y="2989263"/>
            <a:ext cx="2358018" cy="11695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ko-KR" altLang="en-US" sz="800" b="0" kern="0" dirty="0">
                <a:latin typeface="맑은 고딕" pitchFamily="50" charset="-127"/>
                <a:ea typeface="맑은 고딕" pitchFamily="50" charset="-127"/>
              </a:rPr>
              <a:t>메뉴명 </a:t>
            </a:r>
            <a:r>
              <a:rPr lang="en-US" altLang="ko-KR" sz="800" b="0" kern="0" dirty="0">
                <a:latin typeface="맑은 고딕" pitchFamily="50" charset="-127"/>
                <a:ea typeface="맑은 고딕" pitchFamily="50" charset="-127"/>
              </a:rPr>
              <a:t>1 | </a:t>
            </a:r>
            <a:r>
              <a:rPr lang="ko-KR" altLang="en-US" sz="800" b="0" kern="0" dirty="0">
                <a:latin typeface="맑은 고딕" pitchFamily="50" charset="-127"/>
                <a:ea typeface="맑은 고딕" pitchFamily="50" charset="-127"/>
              </a:rPr>
              <a:t>메뉴명 </a:t>
            </a:r>
            <a:r>
              <a:rPr lang="en-US" altLang="ko-KR" sz="800" b="0" kern="0" dirty="0">
                <a:latin typeface="맑은 고딕" pitchFamily="50" charset="-127"/>
                <a:ea typeface="맑은 고딕" pitchFamily="50" charset="-127"/>
              </a:rPr>
              <a:t>2 | </a:t>
            </a:r>
            <a:r>
              <a:rPr lang="ko-KR" altLang="en-US" sz="800" b="0" kern="0" dirty="0">
                <a:latin typeface="맑은 고딕" pitchFamily="50" charset="-127"/>
                <a:ea typeface="맑은 고딕" pitchFamily="50" charset="-127"/>
              </a:rPr>
              <a:t>메뉴명 </a:t>
            </a:r>
            <a:r>
              <a:rPr lang="en-US" altLang="ko-KR" sz="800" b="0" kern="0" dirty="0">
                <a:latin typeface="맑은 고딕" pitchFamily="50" charset="-127"/>
                <a:ea typeface="맑은 고딕" pitchFamily="50" charset="-127"/>
              </a:rPr>
              <a:t>3 | </a:t>
            </a:r>
            <a:r>
              <a:rPr lang="ko-KR" altLang="en-US" sz="800" b="0" kern="0" dirty="0">
                <a:latin typeface="맑은 고딕" pitchFamily="50" charset="-127"/>
                <a:ea typeface="맑은 고딕" pitchFamily="50" charset="-127"/>
              </a:rPr>
              <a:t>메뉴명 </a:t>
            </a:r>
            <a:r>
              <a:rPr lang="en-US" altLang="ko-KR" sz="800" b="0" kern="0" dirty="0">
                <a:latin typeface="맑은 고딕" pitchFamily="50" charset="-127"/>
                <a:ea typeface="맑은 고딕" pitchFamily="50" charset="-127"/>
              </a:rPr>
              <a:t>4| </a:t>
            </a:r>
            <a:r>
              <a:rPr lang="ko-KR" altLang="en-US" sz="800" b="0" kern="0" dirty="0">
                <a:latin typeface="맑은 고딕" pitchFamily="50" charset="-127"/>
                <a:ea typeface="맑은 고딕" pitchFamily="50" charset="-127"/>
              </a:rPr>
              <a:t>메뉴명 </a:t>
            </a:r>
            <a:r>
              <a:rPr lang="en-US" altLang="ko-KR" sz="800" b="0" kern="0" dirty="0">
                <a:latin typeface="맑은 고딕" pitchFamily="50" charset="-127"/>
                <a:ea typeface="맑은 고딕" pitchFamily="50" charset="-127"/>
              </a:rPr>
              <a:t>5</a:t>
            </a:r>
            <a:endParaRPr lang="ko-KR" altLang="en-US" sz="800" b="0" kern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6" name="Text Box 45"/>
          <p:cNvSpPr txBox="1">
            <a:spLocks noChangeArrowheads="1"/>
          </p:cNvSpPr>
          <p:nvPr/>
        </p:nvSpPr>
        <p:spPr bwMode="auto">
          <a:xfrm>
            <a:off x="1274189" y="3201988"/>
            <a:ext cx="1760097" cy="8771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ko-KR" altLang="en-US" sz="600" b="0" kern="0" dirty="0">
                <a:latin typeface="맑은 고딕" pitchFamily="50" charset="-127"/>
                <a:ea typeface="맑은 고딕" pitchFamily="50" charset="-127"/>
              </a:rPr>
              <a:t>메뉴명 </a:t>
            </a:r>
            <a:r>
              <a:rPr lang="en-US" altLang="ko-KR" sz="600" b="0" kern="0" dirty="0">
                <a:latin typeface="맑은 고딕" pitchFamily="50" charset="-127"/>
                <a:ea typeface="맑은 고딕" pitchFamily="50" charset="-127"/>
              </a:rPr>
              <a:t>1 | </a:t>
            </a:r>
            <a:r>
              <a:rPr lang="ko-KR" altLang="en-US" sz="600" b="0" kern="0" dirty="0">
                <a:latin typeface="맑은 고딕" pitchFamily="50" charset="-127"/>
                <a:ea typeface="맑은 고딕" pitchFamily="50" charset="-127"/>
              </a:rPr>
              <a:t>메뉴명 </a:t>
            </a:r>
            <a:r>
              <a:rPr lang="en-US" altLang="ko-KR" sz="600" b="0" kern="0" dirty="0">
                <a:latin typeface="맑은 고딕" pitchFamily="50" charset="-127"/>
                <a:ea typeface="맑은 고딕" pitchFamily="50" charset="-127"/>
              </a:rPr>
              <a:t>2 | </a:t>
            </a:r>
            <a:r>
              <a:rPr lang="ko-KR" altLang="en-US" sz="600" b="0" kern="0" dirty="0">
                <a:latin typeface="맑은 고딕" pitchFamily="50" charset="-127"/>
                <a:ea typeface="맑은 고딕" pitchFamily="50" charset="-127"/>
              </a:rPr>
              <a:t>메뉴명 </a:t>
            </a:r>
            <a:r>
              <a:rPr lang="en-US" altLang="ko-KR" sz="600" b="0" kern="0" dirty="0">
                <a:latin typeface="맑은 고딕" pitchFamily="50" charset="-127"/>
                <a:ea typeface="맑은 고딕" pitchFamily="50" charset="-127"/>
              </a:rPr>
              <a:t>3 | </a:t>
            </a:r>
            <a:r>
              <a:rPr lang="ko-KR" altLang="en-US" sz="600" b="0" kern="0" dirty="0">
                <a:latin typeface="맑은 고딕" pitchFamily="50" charset="-127"/>
                <a:ea typeface="맑은 고딕" pitchFamily="50" charset="-127"/>
              </a:rPr>
              <a:t>메뉴명 </a:t>
            </a:r>
            <a:r>
              <a:rPr lang="en-US" altLang="ko-KR" sz="600" b="0" kern="0" dirty="0">
                <a:latin typeface="맑은 고딕" pitchFamily="50" charset="-127"/>
                <a:ea typeface="맑은 고딕" pitchFamily="50" charset="-127"/>
              </a:rPr>
              <a:t>4| </a:t>
            </a:r>
            <a:r>
              <a:rPr lang="ko-KR" altLang="en-US" sz="600" b="0" kern="0" dirty="0">
                <a:latin typeface="맑은 고딕" pitchFamily="50" charset="-127"/>
                <a:ea typeface="맑은 고딕" pitchFamily="50" charset="-127"/>
              </a:rPr>
              <a:t>메뉴명 </a:t>
            </a:r>
            <a:r>
              <a:rPr lang="en-US" altLang="ko-KR" sz="600" b="0" kern="0" dirty="0">
                <a:latin typeface="맑은 고딕" pitchFamily="50" charset="-127"/>
                <a:ea typeface="맑은 고딕" pitchFamily="50" charset="-127"/>
              </a:rPr>
              <a:t>5</a:t>
            </a:r>
            <a:endParaRPr lang="ko-KR" altLang="en-US" sz="600" b="0" kern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7" name="직사각형 33"/>
          <p:cNvSpPr>
            <a:spLocks noChangeArrowheads="1"/>
          </p:cNvSpPr>
          <p:nvPr/>
        </p:nvSpPr>
        <p:spPr bwMode="auto">
          <a:xfrm>
            <a:off x="1223963" y="3714750"/>
            <a:ext cx="1800225" cy="142875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ko-KR" altLang="en-US" sz="7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인기검색어 </a:t>
            </a:r>
            <a:r>
              <a:rPr lang="en-US" altLang="ko-KR" sz="7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1. </a:t>
            </a:r>
            <a:r>
              <a:rPr lang="ko-KR" altLang="en-US" sz="7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노트북 </a:t>
            </a:r>
          </a:p>
        </p:txBody>
      </p:sp>
      <p:sp>
        <p:nvSpPr>
          <p:cNvPr id="148" name="Rectangle 44"/>
          <p:cNvSpPr>
            <a:spLocks noChangeArrowheads="1"/>
          </p:cNvSpPr>
          <p:nvPr/>
        </p:nvSpPr>
        <p:spPr bwMode="auto">
          <a:xfrm>
            <a:off x="344488" y="3714750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텍스트 입력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9" name="AutoShape 38"/>
          <p:cNvSpPr>
            <a:spLocks noChangeArrowheads="1"/>
          </p:cNvSpPr>
          <p:nvPr/>
        </p:nvSpPr>
        <p:spPr bwMode="auto">
          <a:xfrm>
            <a:off x="5738813" y="714375"/>
            <a:ext cx="1071562" cy="468313"/>
          </a:xfrm>
          <a:prstGeom prst="roundRect">
            <a:avLst>
              <a:gd name="adj" fmla="val 0"/>
            </a:avLst>
          </a:prstGeom>
          <a:solidFill>
            <a:srgbClr val="F0D0D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36000" rIns="3600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600" b="0" dirty="0">
                <a:latin typeface="맑은 고딕" pitchFamily="50" charset="-127"/>
                <a:ea typeface="맑은 고딕" pitchFamily="50" charset="-127"/>
              </a:rPr>
              <a:t>Event/Promotion</a:t>
            </a:r>
          </a:p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600" b="0" dirty="0">
                <a:latin typeface="맑은 고딕" pitchFamily="50" charset="-127"/>
                <a:ea typeface="맑은 고딕" pitchFamily="50" charset="-127"/>
              </a:rPr>
              <a:t>BANNER</a:t>
            </a: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0" name="Rectangle 44"/>
          <p:cNvSpPr>
            <a:spLocks noChangeArrowheads="1"/>
          </p:cNvSpPr>
          <p:nvPr/>
        </p:nvSpPr>
        <p:spPr bwMode="auto">
          <a:xfrm>
            <a:off x="4368800" y="714375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이미지 표시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1" name="AutoShape 38"/>
          <p:cNvSpPr>
            <a:spLocks noChangeArrowheads="1"/>
          </p:cNvSpPr>
          <p:nvPr/>
        </p:nvSpPr>
        <p:spPr bwMode="auto">
          <a:xfrm>
            <a:off x="1219200" y="3422650"/>
            <a:ext cx="1295400" cy="144463"/>
          </a:xfrm>
          <a:prstGeom prst="rect">
            <a:avLst/>
          </a:prstGeom>
          <a:solidFill>
            <a:srgbClr val="FFFFFF"/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lang="ko-KR" altLang="en-US" sz="700" b="0" kern="0" dirty="0" smtClean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컴퓨터                       </a:t>
            </a:r>
            <a:r>
              <a:rPr lang="ko-KR" altLang="en-US" sz="7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▼</a:t>
            </a:r>
          </a:p>
        </p:txBody>
      </p:sp>
      <p:sp>
        <p:nvSpPr>
          <p:cNvPr id="152" name="Rectangle 44"/>
          <p:cNvSpPr>
            <a:spLocks noChangeArrowheads="1"/>
          </p:cNvSpPr>
          <p:nvPr/>
        </p:nvSpPr>
        <p:spPr bwMode="auto">
          <a:xfrm>
            <a:off x="344488" y="3422650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풀다운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9" name="Rectangle 44"/>
          <p:cNvSpPr>
            <a:spLocks noChangeArrowheads="1"/>
          </p:cNvSpPr>
          <p:nvPr/>
        </p:nvSpPr>
        <p:spPr bwMode="auto">
          <a:xfrm>
            <a:off x="344488" y="4926013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아이콘 표시</a:t>
            </a:r>
            <a:endParaRPr lang="en-US" altLang="ko-KR" sz="1000" b="0" dirty="0">
              <a:latin typeface="맑은 고딕" pitchFamily="50" charset="-127"/>
              <a:ea typeface="맑은 고딕" pitchFamily="50" charset="-127"/>
            </a:endParaRPr>
          </a:p>
          <a:p>
            <a:pPr latinLnBrk="0" hangingPunct="0"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(non-click)</a:t>
            </a:r>
          </a:p>
        </p:txBody>
      </p:sp>
      <p:sp>
        <p:nvSpPr>
          <p:cNvPr id="160" name="Rectangle 44"/>
          <p:cNvSpPr>
            <a:spLocks noChangeArrowheads="1"/>
          </p:cNvSpPr>
          <p:nvPr/>
        </p:nvSpPr>
        <p:spPr bwMode="auto">
          <a:xfrm>
            <a:off x="4368800" y="2357438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레이어 표시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1" name="AutoShape 38"/>
          <p:cNvSpPr>
            <a:spLocks noChangeArrowheads="1"/>
          </p:cNvSpPr>
          <p:nvPr/>
        </p:nvSpPr>
        <p:spPr bwMode="auto">
          <a:xfrm>
            <a:off x="5195888" y="2357438"/>
            <a:ext cx="468312" cy="2286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latinLnBrk="0" hangingPunct="0">
              <a:lnSpc>
                <a:spcPct val="110000"/>
              </a:lnSpc>
              <a:spcBef>
                <a:spcPct val="25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600" b="0" dirty="0">
                <a:latin typeface="맑은 고딕" pitchFamily="50" charset="-127"/>
                <a:ea typeface="맑은 고딕" pitchFamily="50" charset="-127"/>
              </a:rPr>
              <a:t>LAYER</a:t>
            </a: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2" name="설명선 1 161"/>
          <p:cNvSpPr/>
          <p:nvPr/>
        </p:nvSpPr>
        <p:spPr>
          <a:xfrm>
            <a:off x="5738813" y="2357438"/>
            <a:ext cx="463550" cy="228600"/>
          </a:xfrm>
          <a:prstGeom prst="borderCallout1">
            <a:avLst>
              <a:gd name="adj1" fmla="val 103288"/>
              <a:gd name="adj2" fmla="val 22110"/>
              <a:gd name="adj3" fmla="val 145472"/>
              <a:gd name="adj4" fmla="val 11103"/>
            </a:avLst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latinLnBrk="0" hangingPunct="0">
              <a:lnSpc>
                <a:spcPct val="110000"/>
              </a:lnSpc>
              <a:spcBef>
                <a:spcPct val="25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600" b="0" dirty="0">
                <a:latin typeface="맑은 고딕" pitchFamily="50" charset="-127"/>
                <a:ea typeface="맑은 고딕" pitchFamily="50" charset="-127"/>
              </a:rPr>
              <a:t>LAYER</a:t>
            </a: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3" name="Text Box 45"/>
          <p:cNvSpPr txBox="1">
            <a:spLocks noChangeArrowheads="1"/>
          </p:cNvSpPr>
          <p:nvPr/>
        </p:nvSpPr>
        <p:spPr bwMode="auto">
          <a:xfrm>
            <a:off x="5705119" y="2700338"/>
            <a:ext cx="565861" cy="87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600" b="0">
                <a:latin typeface="맑은 고딕" pitchFamily="50" charset="-127"/>
                <a:ea typeface="맑은 고딕" pitchFamily="50" charset="-127"/>
              </a:rPr>
              <a:t>마우스오버 지점</a:t>
            </a:r>
            <a:endParaRPr lang="en-US" altLang="ko-KR" sz="6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4" name="설명선 2 163"/>
          <p:cNvSpPr/>
          <p:nvPr/>
        </p:nvSpPr>
        <p:spPr>
          <a:xfrm>
            <a:off x="6289675" y="2357438"/>
            <a:ext cx="463550" cy="228600"/>
          </a:xfrm>
          <a:prstGeom prst="borderCallout2">
            <a:avLst>
              <a:gd name="adj1" fmla="val 98472"/>
              <a:gd name="adj2" fmla="val 11079"/>
              <a:gd name="adj3" fmla="val 164098"/>
              <a:gd name="adj4" fmla="val 15586"/>
              <a:gd name="adj5" fmla="val 168959"/>
              <a:gd name="adj6" fmla="val 36706"/>
            </a:avLst>
          </a:prstGeom>
          <a:solidFill>
            <a:schemeClr val="bg1"/>
          </a:solidFill>
          <a:ln w="9525">
            <a:solidFill>
              <a:srgbClr val="7030A0"/>
            </a:solidFill>
            <a:miter lim="800000"/>
            <a:headEnd/>
            <a:tailEnd type="oval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 latinLnBrk="0" hangingPunct="0">
              <a:lnSpc>
                <a:spcPct val="110000"/>
              </a:lnSpc>
              <a:spcBef>
                <a:spcPct val="25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600" b="0" dirty="0">
                <a:latin typeface="맑은 고딕" pitchFamily="50" charset="-127"/>
                <a:ea typeface="맑은 고딕" pitchFamily="50" charset="-127"/>
              </a:rPr>
              <a:t>LAYER</a:t>
            </a: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5" name="Text Box 45"/>
          <p:cNvSpPr txBox="1">
            <a:spLocks noChangeArrowheads="1"/>
          </p:cNvSpPr>
          <p:nvPr/>
        </p:nvSpPr>
        <p:spPr bwMode="auto">
          <a:xfrm>
            <a:off x="6521549" y="2700338"/>
            <a:ext cx="307778" cy="87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600" b="0">
                <a:latin typeface="맑은 고딕" pitchFamily="50" charset="-127"/>
                <a:ea typeface="맑은 고딕" pitchFamily="50" charset="-127"/>
              </a:rPr>
              <a:t>클릭지점</a:t>
            </a:r>
            <a:endParaRPr lang="en-US" altLang="ko-KR" sz="6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6" name="Rectangle 44"/>
          <p:cNvSpPr>
            <a:spLocks noChangeArrowheads="1"/>
          </p:cNvSpPr>
          <p:nvPr/>
        </p:nvSpPr>
        <p:spPr bwMode="auto">
          <a:xfrm>
            <a:off x="4368800" y="4137025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1000" b="0" dirty="0">
                <a:latin typeface="맑은 고딕" pitchFamily="50" charset="-127"/>
                <a:ea typeface="맑은 고딕" pitchFamily="50" charset="-127"/>
              </a:rPr>
              <a:t>Pop-up </a:t>
            </a: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표시</a:t>
            </a:r>
            <a:endParaRPr lang="en-US" altLang="ko-KR" sz="1000" b="0" dirty="0"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168" name="그룹 62"/>
          <p:cNvGrpSpPr>
            <a:grpSpLocks/>
          </p:cNvGrpSpPr>
          <p:nvPr/>
        </p:nvGrpSpPr>
        <p:grpSpPr bwMode="auto">
          <a:xfrm>
            <a:off x="5195888" y="4322763"/>
            <a:ext cx="1757362" cy="820737"/>
            <a:chOff x="5053008" y="2857496"/>
            <a:chExt cx="960040" cy="820112"/>
          </a:xfrm>
        </p:grpSpPr>
        <p:sp>
          <p:nvSpPr>
            <p:cNvPr id="171" name="AutoShape 38"/>
            <p:cNvSpPr>
              <a:spLocks noChangeArrowheads="1"/>
            </p:cNvSpPr>
            <p:nvPr/>
          </p:nvSpPr>
          <p:spPr bwMode="auto">
            <a:xfrm>
              <a:off x="5053008" y="2857496"/>
              <a:ext cx="960040" cy="820112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0" tIns="0" rIns="36000" bIns="0"/>
            <a:lstStyle/>
            <a:p>
              <a:pPr algn="r" fontAlgn="auto" latinLnBrk="0" hangingPunct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45000"/>
                <a:buFont typeface="StarSymbol" pitchFamily="2" charset="0"/>
                <a:buNone/>
                <a:defRPr/>
              </a:pPr>
              <a:endParaRPr lang="ko-KR" altLang="en-US" sz="11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172" name="AutoShape 38"/>
            <p:cNvSpPr>
              <a:spLocks noChangeArrowheads="1"/>
            </p:cNvSpPr>
            <p:nvPr/>
          </p:nvSpPr>
          <p:spPr bwMode="auto">
            <a:xfrm>
              <a:off x="5053008" y="2857496"/>
              <a:ext cx="960040" cy="15228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36000" tIns="0" rIns="36000" bIns="0" anchor="ctr"/>
            <a:lstStyle/>
            <a:p>
              <a:pPr algn="r" fontAlgn="auto" latinLnBrk="0" hangingPunct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45000"/>
                <a:defRPr/>
              </a:pPr>
              <a:r>
                <a:rPr lang="en-US" altLang="ko-KR" sz="1100" b="0" kern="0" dirty="0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  <a:sym typeface="Wingdings 2"/>
                </a:rPr>
                <a:t></a:t>
              </a:r>
              <a:endParaRPr lang="ko-KR" altLang="en-US" sz="11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173" name="AutoShape 38"/>
          <p:cNvSpPr>
            <a:spLocks noChangeArrowheads="1"/>
          </p:cNvSpPr>
          <p:nvPr/>
        </p:nvSpPr>
        <p:spPr bwMode="auto">
          <a:xfrm>
            <a:off x="6854825" y="2357438"/>
            <a:ext cx="960438" cy="4556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rgbClr val="7030A0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0" tIns="0" rIns="36000" bIns="0"/>
          <a:lstStyle/>
          <a:p>
            <a:pPr algn="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1100" b="0" kern="0" dirty="0">
                <a:solidFill>
                  <a:srgbClr val="7030A0"/>
                </a:solidFill>
                <a:latin typeface="맑은 고딕" pitchFamily="50" charset="-127"/>
                <a:ea typeface="맑은 고딕" pitchFamily="50" charset="-127"/>
                <a:sym typeface="Wingdings 2"/>
              </a:rPr>
              <a:t></a:t>
            </a:r>
            <a:endParaRPr lang="ko-KR" altLang="en-US" sz="1100" b="0" kern="0" dirty="0">
              <a:solidFill>
                <a:srgbClr val="7030A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4" name="Text Box 45"/>
          <p:cNvSpPr txBox="1">
            <a:spLocks noChangeArrowheads="1"/>
          </p:cNvSpPr>
          <p:nvPr/>
        </p:nvSpPr>
        <p:spPr bwMode="auto">
          <a:xfrm>
            <a:off x="7850412" y="2357438"/>
            <a:ext cx="774251" cy="87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600" b="0">
                <a:latin typeface="맑은 고딕" pitchFamily="50" charset="-127"/>
                <a:ea typeface="맑은 고딕" pitchFamily="50" charset="-127"/>
              </a:rPr>
              <a:t>닫기 기능 있는 레이어</a:t>
            </a:r>
            <a:endParaRPr lang="en-US" altLang="ko-KR" sz="6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5" name="직사각형 101"/>
          <p:cNvSpPr>
            <a:spLocks noChangeArrowheads="1"/>
          </p:cNvSpPr>
          <p:nvPr/>
        </p:nvSpPr>
        <p:spPr bwMode="auto">
          <a:xfrm>
            <a:off x="1025034" y="723900"/>
            <a:ext cx="758221" cy="131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b="0" dirty="0">
                <a:latin typeface="맑은 고딕" pitchFamily="50" charset="-127"/>
                <a:ea typeface="맑은 고딕" pitchFamily="50" charset="-127"/>
              </a:rPr>
              <a:t>한글</a:t>
            </a:r>
            <a:r>
              <a:rPr lang="en-US" altLang="ko-KR" b="0" dirty="0">
                <a:latin typeface="맑은 고딕" pitchFamily="50" charset="-127"/>
                <a:ea typeface="맑은 고딕" pitchFamily="50" charset="-127"/>
              </a:rPr>
              <a:t>:</a:t>
            </a:r>
            <a:r>
              <a:rPr lang="ko-KR" altLang="en-US" b="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b="0" dirty="0" err="1" smtClean="0">
                <a:latin typeface="맑은 고딕" pitchFamily="50" charset="-127"/>
                <a:ea typeface="맑은 고딕" pitchFamily="50" charset="-127"/>
              </a:rPr>
              <a:t>맑은고딕</a:t>
            </a:r>
            <a:endParaRPr lang="en-US" altLang="ko-KR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6" name="직사각형 102"/>
          <p:cNvSpPr>
            <a:spLocks noChangeArrowheads="1"/>
          </p:cNvSpPr>
          <p:nvPr/>
        </p:nvSpPr>
        <p:spPr bwMode="auto">
          <a:xfrm>
            <a:off x="1025032" y="874713"/>
            <a:ext cx="758221" cy="1315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b="0" dirty="0">
                <a:latin typeface="맑은 고딕" pitchFamily="50" charset="-127"/>
                <a:ea typeface="맑은 고딕" pitchFamily="50" charset="-127"/>
              </a:rPr>
              <a:t>영문</a:t>
            </a:r>
            <a:r>
              <a:rPr lang="en-US" altLang="ko-KR" b="0" dirty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b="0" dirty="0" err="1" smtClean="0">
                <a:latin typeface="맑은 고딕" pitchFamily="50" charset="-127"/>
                <a:ea typeface="맑은 고딕" pitchFamily="50" charset="-127"/>
              </a:rPr>
              <a:t>맑은고딕</a:t>
            </a:r>
            <a:endParaRPr lang="en-US" altLang="ko-KR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7" name="직사각형 105"/>
          <p:cNvSpPr>
            <a:spLocks noChangeArrowheads="1"/>
          </p:cNvSpPr>
          <p:nvPr/>
        </p:nvSpPr>
        <p:spPr bwMode="auto">
          <a:xfrm>
            <a:off x="2024063" y="723900"/>
            <a:ext cx="1077218" cy="102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700" b="0" dirty="0" err="1">
                <a:latin typeface="맑은 고딕" pitchFamily="50" charset="-127"/>
                <a:ea typeface="맑은 고딕" pitchFamily="50" charset="-127"/>
              </a:rPr>
              <a:t>가나다가나다가나다가나다</a:t>
            </a:r>
            <a:endParaRPr lang="en-US" altLang="ko-KR" sz="7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8" name="직사각형 108"/>
          <p:cNvSpPr>
            <a:spLocks noChangeArrowheads="1"/>
          </p:cNvSpPr>
          <p:nvPr/>
        </p:nvSpPr>
        <p:spPr bwMode="auto">
          <a:xfrm>
            <a:off x="2024063" y="874713"/>
            <a:ext cx="702115" cy="102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700" b="0">
                <a:latin typeface="맑은 고딕" pitchFamily="50" charset="-127"/>
                <a:ea typeface="맑은 고딕" pitchFamily="50" charset="-127"/>
              </a:rPr>
              <a:t>ABCDABCDABCD</a:t>
            </a:r>
          </a:p>
        </p:txBody>
      </p:sp>
      <p:grpSp>
        <p:nvGrpSpPr>
          <p:cNvPr id="179" name="그룹 54"/>
          <p:cNvGrpSpPr>
            <a:grpSpLocks/>
          </p:cNvGrpSpPr>
          <p:nvPr/>
        </p:nvGrpSpPr>
        <p:grpSpPr bwMode="auto">
          <a:xfrm>
            <a:off x="1216025" y="3929063"/>
            <a:ext cx="1800225" cy="503237"/>
            <a:chOff x="2848002" y="2562866"/>
            <a:chExt cx="1609737" cy="670680"/>
          </a:xfrm>
        </p:grpSpPr>
        <p:sp>
          <p:nvSpPr>
            <p:cNvPr id="180" name="TextBox 188"/>
            <p:cNvSpPr txBox="1">
              <a:spLocks noChangeArrowheads="1"/>
            </p:cNvSpPr>
            <p:nvPr/>
          </p:nvSpPr>
          <p:spPr bwMode="auto">
            <a:xfrm>
              <a:off x="2848002" y="2562866"/>
              <a:ext cx="1609737" cy="67068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36000" tIns="36000" rIns="36000" bIns="36000"/>
            <a:lstStyle/>
            <a:p>
              <a:pPr fontAlgn="auto" latinLnBrk="0" hangingPunct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45000"/>
                <a:defRPr/>
              </a:pPr>
              <a:r>
                <a:rPr lang="ko-KR" altLang="en-US" sz="700" b="0" kern="0" dirty="0" err="1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rPr>
                <a:t>인기검색어</a:t>
              </a:r>
              <a:r>
                <a:rPr lang="ko-KR" altLang="en-US" sz="700" b="0" kern="0" dirty="0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rPr>
                <a:t> </a:t>
              </a:r>
              <a:r>
                <a:rPr lang="en-US" altLang="ko-KR" sz="700" b="0" kern="0" dirty="0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rPr>
                <a:t>1. </a:t>
              </a:r>
              <a:r>
                <a:rPr lang="ko-KR" altLang="en-US" sz="700" b="0" kern="0" dirty="0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rPr>
                <a:t>노트북 </a:t>
              </a:r>
            </a:p>
            <a:p>
              <a:pPr algn="ctr" latinLnBrk="0" hangingPunct="0">
                <a:lnSpc>
                  <a:spcPct val="110000"/>
                </a:lnSpc>
                <a:spcBef>
                  <a:spcPct val="25000"/>
                </a:spcBef>
                <a:buClr>
                  <a:srgbClr val="FF0000"/>
                </a:buClr>
                <a:buSzPct val="45000"/>
                <a:buFont typeface="StarSymbol" pitchFamily="2" charset="0"/>
                <a:buNone/>
                <a:tabLst>
                  <a:tab pos="715963" algn="l"/>
                </a:tabLst>
                <a:defRPr/>
              </a:pPr>
              <a:endParaRPr lang="en-US" altLang="ko-KR" sz="700" b="0" dirty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181" name="Rectangle 151"/>
            <p:cNvSpPr>
              <a:spLocks noChangeArrowheads="1"/>
            </p:cNvSpPr>
            <p:nvPr/>
          </p:nvSpPr>
          <p:spPr bwMode="auto">
            <a:xfrm>
              <a:off x="4351275" y="2562866"/>
              <a:ext cx="106464" cy="670680"/>
            </a:xfrm>
            <a:prstGeom prst="rect">
              <a:avLst/>
            </a:prstGeom>
            <a:solidFill>
              <a:srgbClr val="FFFFFF"/>
            </a:solidFill>
            <a:ln w="6350" algn="ctr">
              <a:solidFill>
                <a:srgbClr val="000000"/>
              </a:solidFill>
              <a:round/>
              <a:headEnd/>
              <a:tailEnd/>
            </a:ln>
          </p:spPr>
          <p:txBody>
            <a:bodyPr lIns="0" tIns="0" rIns="0" bIns="0" anchor="ctr"/>
            <a:lstStyle/>
            <a:p>
              <a:pPr algn="ctr" fontAlgn="auto" latinLnBrk="0" hangingPunct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45000"/>
                <a:defRPr/>
              </a:pPr>
              <a:r>
                <a:rPr lang="ko-KR" altLang="en-US" sz="800" b="0" kern="0" dirty="0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  <a:sym typeface="Wingdings 3" pitchFamily="18" charset="2"/>
                </a:rPr>
                <a:t>▲</a:t>
              </a:r>
              <a:endParaRPr lang="en-US" altLang="ko-KR" sz="8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sym typeface="Wingdings 3" pitchFamily="18" charset="2"/>
              </a:endParaRPr>
            </a:p>
            <a:p>
              <a:pPr algn="ctr" fontAlgn="auto" latinLnBrk="0" hangingPunct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45000"/>
                <a:defRPr/>
              </a:pPr>
              <a:endParaRPr lang="en-US" altLang="ko-KR" sz="8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sym typeface="Wingdings 3" pitchFamily="18" charset="2"/>
              </a:endParaRPr>
            </a:p>
            <a:p>
              <a:pPr algn="ctr" fontAlgn="auto" latinLnBrk="0" hangingPunct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45000"/>
                <a:defRPr/>
              </a:pPr>
              <a:endParaRPr lang="en-US" altLang="ko-KR" sz="8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sym typeface="Wingdings 3" pitchFamily="18" charset="2"/>
              </a:endParaRPr>
            </a:p>
            <a:p>
              <a:pPr algn="ctr" fontAlgn="auto" latinLnBrk="0" hangingPunct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45000"/>
                <a:defRPr/>
              </a:pPr>
              <a:r>
                <a:rPr lang="ko-KR" altLang="en-US" sz="800" b="0" kern="0" dirty="0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  <a:sym typeface="Wingdings 3" pitchFamily="18" charset="2"/>
                </a:rPr>
                <a:t>▼</a:t>
              </a:r>
              <a:endParaRPr lang="ko-KR" altLang="ko-KR" sz="8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sym typeface="Wingdings 3" pitchFamily="18" charset="2"/>
              </a:endParaRPr>
            </a:p>
          </p:txBody>
        </p:sp>
      </p:grpSp>
      <p:sp>
        <p:nvSpPr>
          <p:cNvPr id="182" name="Oval 202"/>
          <p:cNvSpPr>
            <a:spLocks noChangeArrowheads="1"/>
          </p:cNvSpPr>
          <p:nvPr/>
        </p:nvSpPr>
        <p:spPr bwMode="auto">
          <a:xfrm>
            <a:off x="1230313" y="1597025"/>
            <a:ext cx="150812" cy="152400"/>
          </a:xfrm>
          <a:prstGeom prst="ellipse">
            <a:avLst/>
          </a:prstGeom>
          <a:solidFill>
            <a:srgbClr val="FF6600"/>
          </a:solidFill>
          <a:ln w="9525">
            <a:solidFill>
              <a:srgbClr val="CC0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600" b="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P1</a:t>
            </a:r>
            <a:endParaRPr lang="ko-KR" altLang="en-US" sz="600" b="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3" name="Oval 202"/>
          <p:cNvSpPr>
            <a:spLocks noChangeArrowheads="1"/>
          </p:cNvSpPr>
          <p:nvPr/>
        </p:nvSpPr>
        <p:spPr bwMode="auto">
          <a:xfrm>
            <a:off x="1425575" y="1597025"/>
            <a:ext cx="150813" cy="152400"/>
          </a:xfrm>
          <a:prstGeom prst="ellipse">
            <a:avLst/>
          </a:prstGeom>
          <a:solidFill>
            <a:srgbClr val="FF6600"/>
          </a:solidFill>
          <a:ln w="9525">
            <a:solidFill>
              <a:srgbClr val="CC0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600" b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P2</a:t>
            </a:r>
            <a:endParaRPr lang="ko-KR" altLang="en-US" sz="600" b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4" name="Text Box 45"/>
          <p:cNvSpPr txBox="1">
            <a:spLocks noChangeArrowheads="1"/>
          </p:cNvSpPr>
          <p:nvPr/>
        </p:nvSpPr>
        <p:spPr bwMode="auto">
          <a:xfrm>
            <a:off x="1811338" y="1636713"/>
            <a:ext cx="538609" cy="102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700" b="0">
                <a:latin typeface="맑은 고딕" pitchFamily="50" charset="-127"/>
                <a:ea typeface="맑은 고딕" pitchFamily="50" charset="-127"/>
              </a:rPr>
              <a:t>팝업설명번호</a:t>
            </a:r>
            <a:endParaRPr lang="en-US" altLang="ko-KR" sz="7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5" name="Oval 202"/>
          <p:cNvSpPr>
            <a:spLocks noChangeArrowheads="1"/>
          </p:cNvSpPr>
          <p:nvPr/>
        </p:nvSpPr>
        <p:spPr bwMode="auto">
          <a:xfrm>
            <a:off x="1236663" y="1789113"/>
            <a:ext cx="150812" cy="152400"/>
          </a:xfrm>
          <a:prstGeom prst="ellipse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600" b="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A1</a:t>
            </a:r>
            <a:endParaRPr lang="ko-KR" altLang="en-US" sz="600" b="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6" name="Text Box 45"/>
          <p:cNvSpPr txBox="1">
            <a:spLocks noChangeArrowheads="1"/>
          </p:cNvSpPr>
          <p:nvPr/>
        </p:nvSpPr>
        <p:spPr bwMode="auto">
          <a:xfrm>
            <a:off x="1811338" y="1824038"/>
            <a:ext cx="916918" cy="102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700" b="0">
                <a:latin typeface="맑은 고딕" pitchFamily="50" charset="-127"/>
                <a:ea typeface="맑은 고딕" pitchFamily="50" charset="-127"/>
              </a:rPr>
              <a:t>Alert </a:t>
            </a:r>
            <a:r>
              <a:rPr lang="ko-KR" altLang="en-US" sz="700" b="0">
                <a:latin typeface="맑은 고딕" pitchFamily="50" charset="-127"/>
                <a:ea typeface="맑은 고딕" pitchFamily="50" charset="-127"/>
              </a:rPr>
              <a:t>메시지 설명 번호</a:t>
            </a:r>
            <a:endParaRPr lang="en-US" altLang="ko-KR" sz="7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7" name="Oval 202"/>
          <p:cNvSpPr>
            <a:spLocks noChangeArrowheads="1"/>
          </p:cNvSpPr>
          <p:nvPr/>
        </p:nvSpPr>
        <p:spPr bwMode="auto">
          <a:xfrm>
            <a:off x="1427163" y="1785938"/>
            <a:ext cx="150812" cy="152400"/>
          </a:xfrm>
          <a:prstGeom prst="ellipse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600" b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A1</a:t>
            </a:r>
            <a:endParaRPr lang="ko-KR" altLang="en-US" sz="600" b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8" name="AutoShape 38"/>
          <p:cNvSpPr>
            <a:spLocks noChangeArrowheads="1"/>
          </p:cNvSpPr>
          <p:nvPr/>
        </p:nvSpPr>
        <p:spPr bwMode="auto">
          <a:xfrm>
            <a:off x="5208588" y="5522913"/>
            <a:ext cx="530225" cy="477837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rgbClr val="99CC00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9" name="Rectangle 44"/>
          <p:cNvSpPr>
            <a:spLocks noChangeArrowheads="1"/>
          </p:cNvSpPr>
          <p:nvPr/>
        </p:nvSpPr>
        <p:spPr bwMode="auto">
          <a:xfrm>
            <a:off x="4368800" y="5500688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1000" b="0" dirty="0" smtClean="0">
                <a:latin typeface="맑은 고딕" pitchFamily="50" charset="-127"/>
                <a:ea typeface="맑은 고딕" pitchFamily="50" charset="-127"/>
              </a:rPr>
              <a:t>RIA</a:t>
            </a:r>
            <a:r>
              <a:rPr lang="ko-KR" altLang="en-US" sz="1000" b="0" dirty="0" smtClean="0">
                <a:latin typeface="맑은 고딕" pitchFamily="50" charset="-127"/>
                <a:ea typeface="맑은 고딕" pitchFamily="50" charset="-127"/>
              </a:rPr>
              <a:t> 영역</a:t>
            </a:r>
            <a:endParaRPr lang="en-US" altLang="ko-KR" sz="1000" b="0" dirty="0" smtClean="0">
              <a:latin typeface="맑은 고딕" pitchFamily="50" charset="-127"/>
              <a:ea typeface="맑은 고딕" pitchFamily="50" charset="-127"/>
            </a:endParaRPr>
          </a:p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700" b="0" dirty="0" smtClean="0">
                <a:latin typeface="맑은 고딕" pitchFamily="50" charset="-127"/>
                <a:ea typeface="맑은 고딕" pitchFamily="50" charset="-127"/>
              </a:rPr>
              <a:t>(FLASH, AJAX, etc.)</a:t>
            </a:r>
            <a:endParaRPr lang="en-US" altLang="ko-KR" sz="7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0" name="Rectangle 44"/>
          <p:cNvSpPr>
            <a:spLocks noChangeArrowheads="1"/>
          </p:cNvSpPr>
          <p:nvPr/>
        </p:nvSpPr>
        <p:spPr bwMode="auto">
          <a:xfrm>
            <a:off x="344488" y="5414963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 dirty="0">
                <a:latin typeface="맑은 고딕" pitchFamily="50" charset="-127"/>
                <a:ea typeface="맑은 고딕" pitchFamily="50" charset="-127"/>
              </a:rPr>
              <a:t>체크 박스</a:t>
            </a:r>
            <a:endParaRPr lang="en-US" altLang="ko-KR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1" name="Rectangle 44"/>
          <p:cNvSpPr>
            <a:spLocks noChangeArrowheads="1"/>
          </p:cNvSpPr>
          <p:nvPr/>
        </p:nvSpPr>
        <p:spPr bwMode="auto">
          <a:xfrm>
            <a:off x="344488" y="5986463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라디오버튼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2" name="TextBox 188"/>
          <p:cNvSpPr txBox="1">
            <a:spLocks noChangeArrowheads="1"/>
          </p:cNvSpPr>
          <p:nvPr/>
        </p:nvSpPr>
        <p:spPr bwMode="auto">
          <a:xfrm>
            <a:off x="1109663" y="5408613"/>
            <a:ext cx="1714500" cy="22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ko-KR" altLang="en-US" sz="1200" b="0" dirty="0" smtClean="0">
                <a:latin typeface="맑은 고딕" pitchFamily="50" charset="-127"/>
                <a:ea typeface="맑은 고딕" pitchFamily="50" charset="-127"/>
                <a:sym typeface="Wingdings 2" pitchFamily="18" charset="2"/>
              </a:rPr>
              <a:t>□ </a:t>
            </a:r>
            <a:r>
              <a:rPr lang="en-US" altLang="ko-KR" sz="800" b="0" dirty="0">
                <a:latin typeface="맑은 고딕" pitchFamily="50" charset="-127"/>
                <a:ea typeface="맑은 고딕" pitchFamily="50" charset="-127"/>
                <a:sym typeface="Wingdings 2" pitchFamily="18" charset="2"/>
              </a:rPr>
              <a:t>(</a:t>
            </a:r>
            <a:r>
              <a:rPr lang="ko-KR" altLang="en-US" sz="800" b="0" dirty="0">
                <a:latin typeface="맑은 고딕" pitchFamily="50" charset="-127"/>
                <a:ea typeface="맑은 고딕" pitchFamily="50" charset="-127"/>
                <a:sym typeface="Wingdings 2" pitchFamily="18" charset="2"/>
              </a:rPr>
              <a:t>기호</a:t>
            </a:r>
            <a:r>
              <a:rPr lang="en-US" altLang="ko-KR" sz="800" b="0" dirty="0">
                <a:latin typeface="맑은 고딕" pitchFamily="50" charset="-127"/>
                <a:ea typeface="맑은 고딕" pitchFamily="50" charset="-127"/>
                <a:sym typeface="Wingdings 2" pitchFamily="18" charset="2"/>
              </a:rPr>
              <a:t>&gt;wingding2)</a:t>
            </a:r>
            <a:endParaRPr lang="ko-KR" altLang="en-US" sz="12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4" name="TextBox 189"/>
          <p:cNvSpPr txBox="1">
            <a:spLocks noChangeArrowheads="1"/>
          </p:cNvSpPr>
          <p:nvPr/>
        </p:nvSpPr>
        <p:spPr bwMode="auto">
          <a:xfrm>
            <a:off x="1109663" y="5694363"/>
            <a:ext cx="1714500" cy="223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ko-KR" altLang="en-US" sz="1200" b="0" dirty="0">
                <a:latin typeface="맑은 고딕" pitchFamily="50" charset="-127"/>
                <a:ea typeface="맑은 고딕" pitchFamily="50" charset="-127"/>
                <a:sym typeface="Wingdings 2" pitchFamily="18" charset="2"/>
              </a:rPr>
              <a:t> </a:t>
            </a:r>
            <a:r>
              <a:rPr lang="en-US" altLang="ko-KR" sz="800" b="0" dirty="0">
                <a:latin typeface="맑은 고딕" pitchFamily="50" charset="-127"/>
                <a:ea typeface="맑은 고딕" pitchFamily="50" charset="-127"/>
                <a:sym typeface="Wingdings 2" pitchFamily="18" charset="2"/>
              </a:rPr>
              <a:t>(</a:t>
            </a:r>
            <a:r>
              <a:rPr lang="ko-KR" altLang="en-US" sz="800" b="0" dirty="0">
                <a:latin typeface="맑은 고딕" pitchFamily="50" charset="-127"/>
                <a:ea typeface="맑은 고딕" pitchFamily="50" charset="-127"/>
                <a:sym typeface="Wingdings 2" pitchFamily="18" charset="2"/>
              </a:rPr>
              <a:t>기호</a:t>
            </a:r>
            <a:r>
              <a:rPr lang="en-US" altLang="ko-KR" sz="800" b="0" dirty="0">
                <a:latin typeface="맑은 고딕" pitchFamily="50" charset="-127"/>
                <a:ea typeface="맑은 고딕" pitchFamily="50" charset="-127"/>
                <a:sym typeface="Wingdings 2" pitchFamily="18" charset="2"/>
              </a:rPr>
              <a:t>&gt;wingding2)</a:t>
            </a:r>
            <a:endParaRPr lang="ko-KR" altLang="en-US" sz="12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5" name="Rectangle 44"/>
          <p:cNvSpPr>
            <a:spLocks noChangeArrowheads="1"/>
          </p:cNvSpPr>
          <p:nvPr/>
        </p:nvSpPr>
        <p:spPr bwMode="auto">
          <a:xfrm>
            <a:off x="344488" y="5700713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엑스 박스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6" name="TextBox 191"/>
          <p:cNvSpPr txBox="1">
            <a:spLocks noChangeArrowheads="1"/>
          </p:cNvSpPr>
          <p:nvPr/>
        </p:nvSpPr>
        <p:spPr bwMode="auto">
          <a:xfrm>
            <a:off x="1095375" y="5964238"/>
            <a:ext cx="1714500" cy="222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ko-KR" altLang="en-US" sz="1200" b="0" dirty="0">
                <a:latin typeface="맑은 고딕" pitchFamily="50" charset="-127"/>
                <a:ea typeface="맑은 고딕" pitchFamily="50" charset="-127"/>
              </a:rPr>
              <a:t>○◎</a:t>
            </a:r>
          </a:p>
        </p:txBody>
      </p:sp>
      <p:sp>
        <p:nvSpPr>
          <p:cNvPr id="197" name="Text Box 45"/>
          <p:cNvSpPr txBox="1">
            <a:spLocks noChangeArrowheads="1"/>
          </p:cNvSpPr>
          <p:nvPr/>
        </p:nvSpPr>
        <p:spPr bwMode="auto">
          <a:xfrm>
            <a:off x="1517487" y="4979988"/>
            <a:ext cx="854401" cy="87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600" b="0">
                <a:latin typeface="맑은 고딕" pitchFamily="50" charset="-127"/>
                <a:ea typeface="맑은 고딕" pitchFamily="50" charset="-127"/>
              </a:rPr>
              <a:t>이미지</a:t>
            </a:r>
            <a:r>
              <a:rPr lang="en-US" altLang="ko-KR" sz="600" b="0">
                <a:latin typeface="맑은 고딕" pitchFamily="50" charset="-127"/>
                <a:ea typeface="맑은 고딕" pitchFamily="50" charset="-127"/>
              </a:rPr>
              <a:t>/</a:t>
            </a:r>
            <a:r>
              <a:rPr lang="ko-KR" altLang="en-US" sz="600" b="0">
                <a:latin typeface="맑은 고딕" pitchFamily="50" charset="-127"/>
                <a:ea typeface="맑은 고딕" pitchFamily="50" charset="-127"/>
              </a:rPr>
              <a:t>메타포 형 아이콘</a:t>
            </a:r>
            <a:endParaRPr lang="en-US" altLang="ko-KR" sz="6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8" name="Text Box 45"/>
          <p:cNvSpPr txBox="1">
            <a:spLocks noChangeArrowheads="1"/>
          </p:cNvSpPr>
          <p:nvPr/>
        </p:nvSpPr>
        <p:spPr bwMode="auto">
          <a:xfrm>
            <a:off x="1514913" y="5160963"/>
            <a:ext cx="565861" cy="87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600" b="0">
                <a:latin typeface="맑은 고딕" pitchFamily="50" charset="-127"/>
                <a:ea typeface="맑은 고딕" pitchFamily="50" charset="-127"/>
              </a:rPr>
              <a:t>텍스트형 아이콘</a:t>
            </a:r>
            <a:endParaRPr lang="en-US" altLang="ko-KR" sz="6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9" name="Text Box 45"/>
          <p:cNvSpPr txBox="1">
            <a:spLocks noChangeArrowheads="1"/>
          </p:cNvSpPr>
          <p:nvPr/>
        </p:nvSpPr>
        <p:spPr bwMode="auto">
          <a:xfrm>
            <a:off x="1209675" y="5160963"/>
            <a:ext cx="180975" cy="10795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en-US" altLang="ko-KR" sz="600" b="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NEW</a:t>
            </a:r>
          </a:p>
        </p:txBody>
      </p:sp>
      <p:sp>
        <p:nvSpPr>
          <p:cNvPr id="200" name="모서리가 둥근 직사각형 199"/>
          <p:cNvSpPr/>
          <p:nvPr/>
        </p:nvSpPr>
        <p:spPr bwMode="auto">
          <a:xfrm>
            <a:off x="1209675" y="4946650"/>
            <a:ext cx="144463" cy="142875"/>
          </a:xfrm>
          <a:prstGeom prst="roundRect">
            <a:avLst/>
          </a:prstGeom>
          <a:solidFill>
            <a:schemeClr val="tx1"/>
          </a:solidFill>
          <a:ln w="635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ko-KR" altLang="en-US" sz="600" b="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sym typeface="Wingdings"/>
              </a:rPr>
              <a:t></a:t>
            </a:r>
            <a:endParaRPr lang="ko-KR" altLang="en-US" sz="600" b="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2" name="Rectangle 44"/>
          <p:cNvSpPr>
            <a:spLocks noChangeArrowheads="1"/>
          </p:cNvSpPr>
          <p:nvPr/>
        </p:nvSpPr>
        <p:spPr bwMode="auto">
          <a:xfrm>
            <a:off x="4368800" y="3065463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1000" b="0">
                <a:latin typeface="맑은 고딕" pitchFamily="50" charset="-127"/>
                <a:ea typeface="맑은 고딕" pitchFamily="50" charset="-127"/>
              </a:rPr>
              <a:t>Alert msg.</a:t>
            </a: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 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203" name="그룹 196"/>
          <p:cNvGrpSpPr>
            <a:grpSpLocks/>
          </p:cNvGrpSpPr>
          <p:nvPr/>
        </p:nvGrpSpPr>
        <p:grpSpPr bwMode="auto">
          <a:xfrm>
            <a:off x="5195888" y="3241675"/>
            <a:ext cx="1757362" cy="752475"/>
            <a:chOff x="5195888" y="2889255"/>
            <a:chExt cx="1757376" cy="751846"/>
          </a:xfrm>
        </p:grpSpPr>
        <p:grpSp>
          <p:nvGrpSpPr>
            <p:cNvPr id="204" name="그룹 194"/>
            <p:cNvGrpSpPr>
              <a:grpSpLocks/>
            </p:cNvGrpSpPr>
            <p:nvPr/>
          </p:nvGrpSpPr>
          <p:grpSpPr bwMode="auto">
            <a:xfrm>
              <a:off x="5195888" y="2889255"/>
              <a:ext cx="1757376" cy="751846"/>
              <a:chOff x="5195888" y="2889255"/>
              <a:chExt cx="960437" cy="751846"/>
            </a:xfrm>
          </p:grpSpPr>
          <p:sp>
            <p:nvSpPr>
              <p:cNvPr id="206" name="AutoShape 38"/>
              <p:cNvSpPr>
                <a:spLocks noChangeArrowheads="1"/>
              </p:cNvSpPr>
              <p:nvPr/>
            </p:nvSpPr>
            <p:spPr bwMode="auto">
              <a:xfrm>
                <a:off x="5195888" y="2889255"/>
                <a:ext cx="960437" cy="751846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lIns="36000" tIns="216000" rIns="36000" bIns="0"/>
              <a:lstStyle/>
              <a:p>
                <a:pPr algn="ctr" fontAlgn="auto" latinLnBrk="0" hangingPunct="0">
                  <a:lnSpc>
                    <a:spcPct val="9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45000"/>
                  <a:buFont typeface="StarSymbol" pitchFamily="2" charset="0"/>
                  <a:buNone/>
                  <a:defRPr/>
                </a:pPr>
                <a:r>
                  <a:rPr lang="ko-KR" altLang="en-US" sz="700" b="0" kern="0" dirty="0">
                    <a:solidFill>
                      <a:srgbClr val="000000"/>
                    </a:solidFill>
                    <a:latin typeface="맑은 고딕" pitchFamily="50" charset="-127"/>
                    <a:ea typeface="맑은 고딕" pitchFamily="50" charset="-127"/>
                  </a:rPr>
                  <a:t>로그인 하신 후 이용하실 수 있습니다</a:t>
                </a:r>
                <a:r>
                  <a:rPr lang="en-US" altLang="ko-KR" sz="700" b="0" kern="0" dirty="0">
                    <a:solidFill>
                      <a:srgbClr val="000000"/>
                    </a:solidFill>
                    <a:latin typeface="맑은 고딕" pitchFamily="50" charset="-127"/>
                    <a:ea typeface="맑은 고딕" pitchFamily="50" charset="-127"/>
                  </a:rPr>
                  <a:t>.</a:t>
                </a:r>
              </a:p>
              <a:p>
                <a:pPr algn="ctr" fontAlgn="auto" latinLnBrk="0" hangingPunct="0">
                  <a:lnSpc>
                    <a:spcPct val="9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45000"/>
                  <a:buFont typeface="StarSymbol" pitchFamily="2" charset="0"/>
                  <a:buNone/>
                  <a:defRPr/>
                </a:pPr>
                <a:r>
                  <a:rPr lang="ko-KR" altLang="en-US" sz="700" b="0" kern="0" dirty="0">
                    <a:solidFill>
                      <a:srgbClr val="000000"/>
                    </a:solidFill>
                    <a:latin typeface="맑은 고딕" pitchFamily="50" charset="-127"/>
                    <a:ea typeface="맑은 고딕" pitchFamily="50" charset="-127"/>
                  </a:rPr>
                  <a:t>로그인 페이지로 이동합니다</a:t>
                </a:r>
                <a:r>
                  <a:rPr lang="en-US" altLang="ko-KR" sz="700" b="0" kern="0" dirty="0">
                    <a:solidFill>
                      <a:srgbClr val="000000"/>
                    </a:solidFill>
                    <a:latin typeface="맑은 고딕" pitchFamily="50" charset="-127"/>
                    <a:ea typeface="맑은 고딕" pitchFamily="50" charset="-127"/>
                  </a:rPr>
                  <a:t>.</a:t>
                </a:r>
              </a:p>
              <a:p>
                <a:pPr algn="ctr" fontAlgn="auto" latinLnBrk="0" hangingPunct="0">
                  <a:lnSpc>
                    <a:spcPct val="9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45000"/>
                  <a:buFont typeface="StarSymbol" pitchFamily="2" charset="0"/>
                  <a:buNone/>
                  <a:defRPr/>
                </a:pPr>
                <a:endParaRPr lang="ko-KR" altLang="en-US" sz="700" b="0" kern="0" dirty="0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  <p:sp>
            <p:nvSpPr>
              <p:cNvPr id="207" name="AutoShape 38"/>
              <p:cNvSpPr>
                <a:spLocks noChangeArrowheads="1"/>
              </p:cNvSpPr>
              <p:nvPr/>
            </p:nvSpPr>
            <p:spPr bwMode="auto">
              <a:xfrm>
                <a:off x="5195888" y="2889255"/>
                <a:ext cx="960437" cy="152273"/>
              </a:xfrm>
              <a:prstGeom prst="roundRect">
                <a:avLst>
                  <a:gd name="adj" fmla="val 0"/>
                </a:avLst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wrap="none" lIns="36000" tIns="0" rIns="36000" bIns="0" anchor="ctr"/>
              <a:lstStyle/>
              <a:p>
                <a:pPr algn="r" fontAlgn="auto" latinLnBrk="0" hangingPunct="0">
                  <a:lnSpc>
                    <a:spcPct val="9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45000"/>
                  <a:defRPr/>
                </a:pPr>
                <a:r>
                  <a:rPr lang="en-US" altLang="ko-KR" sz="1100" b="0" kern="0" dirty="0">
                    <a:solidFill>
                      <a:srgbClr val="000000"/>
                    </a:solidFill>
                    <a:latin typeface="맑은 고딕" pitchFamily="50" charset="-127"/>
                    <a:ea typeface="맑은 고딕" pitchFamily="50" charset="-127"/>
                    <a:sym typeface="Wingdings 2"/>
                  </a:rPr>
                  <a:t></a:t>
                </a:r>
                <a:endParaRPr lang="ko-KR" altLang="en-US" sz="1100" b="0" kern="0" dirty="0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endParaRPr>
              </a:p>
            </p:txBody>
          </p:sp>
        </p:grpSp>
        <p:sp>
          <p:nvSpPr>
            <p:cNvPr id="205" name="TextBox 195"/>
            <p:cNvSpPr txBox="1">
              <a:spLocks noChangeArrowheads="1"/>
            </p:cNvSpPr>
            <p:nvPr/>
          </p:nvSpPr>
          <p:spPr bwMode="auto">
            <a:xfrm>
              <a:off x="5195888" y="2894014"/>
              <a:ext cx="1428761" cy="1665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36000" rIns="36000">
              <a:spAutoFit/>
            </a:bodyPr>
            <a:lstStyle/>
            <a:p>
              <a:pPr>
                <a:lnSpc>
                  <a:spcPct val="70000"/>
                </a:lnSpc>
                <a:spcBef>
                  <a:spcPct val="50000"/>
                </a:spcBef>
              </a:pPr>
              <a:r>
                <a:rPr lang="en-US" altLang="ko-KR" sz="700" b="0">
                  <a:latin typeface="맑은 고딕" pitchFamily="50" charset="-127"/>
                  <a:ea typeface="맑은 고딕" pitchFamily="50" charset="-127"/>
                </a:rPr>
                <a:t>Window s Internet Explorer</a:t>
              </a:r>
              <a:endParaRPr lang="ko-KR" altLang="en-US">
                <a:latin typeface="맑은 고딕" pitchFamily="50" charset="-127"/>
                <a:ea typeface="맑은 고딕" pitchFamily="50" charset="-127"/>
              </a:endParaRPr>
            </a:p>
          </p:txBody>
        </p:sp>
      </p:grpSp>
      <p:sp>
        <p:nvSpPr>
          <p:cNvPr id="208" name="TextBox 48"/>
          <p:cNvSpPr txBox="1">
            <a:spLocks noChangeArrowheads="1"/>
          </p:cNvSpPr>
          <p:nvPr/>
        </p:nvSpPr>
        <p:spPr bwMode="auto">
          <a:xfrm>
            <a:off x="5353050" y="3065463"/>
            <a:ext cx="642938" cy="19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36000" rIns="36000">
            <a:spAutoFit/>
          </a:bodyPr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700" b="0">
                <a:latin typeface="맑은 고딕" pitchFamily="50" charset="-127"/>
                <a:ea typeface="맑은 고딕" pitchFamily="50" charset="-127"/>
              </a:rPr>
              <a:t>비로그인 경우</a:t>
            </a:r>
          </a:p>
        </p:txBody>
      </p:sp>
      <p:sp>
        <p:nvSpPr>
          <p:cNvPr id="209" name="Oval 202"/>
          <p:cNvSpPr>
            <a:spLocks noChangeArrowheads="1"/>
          </p:cNvSpPr>
          <p:nvPr/>
        </p:nvSpPr>
        <p:spPr bwMode="auto">
          <a:xfrm>
            <a:off x="5210175" y="3078163"/>
            <a:ext cx="150813" cy="152400"/>
          </a:xfrm>
          <a:prstGeom prst="ellipse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600" b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A1</a:t>
            </a:r>
            <a:endParaRPr lang="ko-KR" altLang="en-US" sz="600" b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0" name="직사각형 209"/>
          <p:cNvSpPr/>
          <p:nvPr/>
        </p:nvSpPr>
        <p:spPr bwMode="auto">
          <a:xfrm>
            <a:off x="5930900" y="3779838"/>
            <a:ext cx="287338" cy="142875"/>
          </a:xfrm>
          <a:prstGeom prst="rect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ko-KR" altLang="en-US" sz="600" b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확인</a:t>
            </a:r>
            <a:endParaRPr lang="ko-KR" altLang="en-US" sz="600" b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1" name="Oval 202"/>
          <p:cNvSpPr>
            <a:spLocks noChangeArrowheads="1"/>
          </p:cNvSpPr>
          <p:nvPr/>
        </p:nvSpPr>
        <p:spPr bwMode="auto">
          <a:xfrm>
            <a:off x="5216525" y="4143375"/>
            <a:ext cx="150813" cy="152400"/>
          </a:xfrm>
          <a:prstGeom prst="ellipse">
            <a:avLst/>
          </a:prstGeom>
          <a:solidFill>
            <a:srgbClr val="FF6600"/>
          </a:solidFill>
          <a:ln w="9525">
            <a:solidFill>
              <a:srgbClr val="CC0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600" b="0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P1</a:t>
            </a:r>
            <a:endParaRPr lang="ko-KR" altLang="en-US" sz="600" b="0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2" name="TextBox 48"/>
          <p:cNvSpPr txBox="1">
            <a:spLocks noChangeArrowheads="1"/>
          </p:cNvSpPr>
          <p:nvPr/>
        </p:nvSpPr>
        <p:spPr bwMode="auto">
          <a:xfrm>
            <a:off x="5381625" y="4137025"/>
            <a:ext cx="642938" cy="19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36000" rIns="36000">
            <a:spAutoFit/>
          </a:bodyPr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700" b="0" dirty="0">
                <a:latin typeface="맑은 고딕" pitchFamily="50" charset="-127"/>
                <a:ea typeface="맑은 고딕" pitchFamily="50" charset="-127"/>
              </a:rPr>
              <a:t>로그인</a:t>
            </a:r>
          </a:p>
        </p:txBody>
      </p:sp>
      <p:sp>
        <p:nvSpPr>
          <p:cNvPr id="213" name="TextBox 213"/>
          <p:cNvSpPr txBox="1">
            <a:spLocks noChangeArrowheads="1"/>
          </p:cNvSpPr>
          <p:nvPr/>
        </p:nvSpPr>
        <p:spPr bwMode="auto">
          <a:xfrm>
            <a:off x="5202238" y="4325938"/>
            <a:ext cx="1428750" cy="16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36000" rIns="36000">
            <a:spAutoFit/>
          </a:bodyPr>
          <a:lstStyle/>
          <a:p>
            <a:pPr>
              <a:lnSpc>
                <a:spcPct val="70000"/>
              </a:lnSpc>
              <a:spcBef>
                <a:spcPct val="50000"/>
              </a:spcBef>
            </a:pPr>
            <a:r>
              <a:rPr lang="ko-KR" altLang="en-US" sz="700">
                <a:latin typeface="맑은 고딕" pitchFamily="50" charset="-127"/>
                <a:ea typeface="맑은 고딕" pitchFamily="50" charset="-127"/>
              </a:rPr>
              <a:t>로그인</a:t>
            </a:r>
          </a:p>
        </p:txBody>
      </p:sp>
      <p:sp>
        <p:nvSpPr>
          <p:cNvPr id="214" name="직사각형 213"/>
          <p:cNvSpPr/>
          <p:nvPr/>
        </p:nvSpPr>
        <p:spPr>
          <a:xfrm>
            <a:off x="5667375" y="4565650"/>
            <a:ext cx="857250" cy="142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70000"/>
              </a:lnSpc>
              <a:spcBef>
                <a:spcPct val="50000"/>
              </a:spcBef>
              <a:defRPr/>
            </a:pPr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7" name="직사각형 216"/>
          <p:cNvSpPr/>
          <p:nvPr/>
        </p:nvSpPr>
        <p:spPr>
          <a:xfrm>
            <a:off x="5667375" y="4765675"/>
            <a:ext cx="857250" cy="142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70000"/>
              </a:lnSpc>
              <a:spcBef>
                <a:spcPct val="50000"/>
              </a:spcBef>
              <a:defRPr/>
            </a:pPr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8" name="TextBox 216"/>
          <p:cNvSpPr txBox="1">
            <a:spLocks noChangeArrowheads="1"/>
          </p:cNvSpPr>
          <p:nvPr/>
        </p:nvSpPr>
        <p:spPr bwMode="auto">
          <a:xfrm>
            <a:off x="5238750" y="4565650"/>
            <a:ext cx="428625" cy="17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>
              <a:lnSpc>
                <a:spcPct val="70000"/>
              </a:lnSpc>
              <a:spcBef>
                <a:spcPct val="50000"/>
              </a:spcBef>
            </a:pPr>
            <a:r>
              <a:rPr lang="en-US" altLang="ko-KR" sz="800" b="0">
                <a:latin typeface="맑은 고딕" pitchFamily="50" charset="-127"/>
                <a:ea typeface="맑은 고딕" pitchFamily="50" charset="-127"/>
              </a:rPr>
              <a:t>ID</a:t>
            </a:r>
            <a:endParaRPr lang="ko-KR" altLang="en-US" sz="8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9" name="TextBox 217"/>
          <p:cNvSpPr txBox="1">
            <a:spLocks noChangeArrowheads="1"/>
          </p:cNvSpPr>
          <p:nvPr/>
        </p:nvSpPr>
        <p:spPr bwMode="auto">
          <a:xfrm>
            <a:off x="5238750" y="4772025"/>
            <a:ext cx="428625" cy="179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>
              <a:lnSpc>
                <a:spcPct val="70000"/>
              </a:lnSpc>
              <a:spcBef>
                <a:spcPct val="50000"/>
              </a:spcBef>
            </a:pPr>
            <a:r>
              <a:rPr lang="en-US" altLang="ko-KR" sz="800" b="0">
                <a:latin typeface="맑은 고딕" pitchFamily="50" charset="-127"/>
                <a:ea typeface="맑은 고딕" pitchFamily="50" charset="-127"/>
              </a:rPr>
              <a:t>PW</a:t>
            </a:r>
            <a:endParaRPr lang="ko-KR" altLang="en-US" sz="800" b="0"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222" name="그룹 221"/>
          <p:cNvGrpSpPr>
            <a:grpSpLocks/>
          </p:cNvGrpSpPr>
          <p:nvPr/>
        </p:nvGrpSpPr>
        <p:grpSpPr bwMode="auto">
          <a:xfrm>
            <a:off x="5759450" y="4964113"/>
            <a:ext cx="630238" cy="144462"/>
            <a:chOff x="5810256" y="4399656"/>
            <a:chExt cx="628766" cy="145124"/>
          </a:xfrm>
        </p:grpSpPr>
        <p:sp>
          <p:nvSpPr>
            <p:cNvPr id="224" name="직사각형 223"/>
            <p:cNvSpPr/>
            <p:nvPr/>
          </p:nvSpPr>
          <p:spPr bwMode="auto">
            <a:xfrm>
              <a:off x="5810256" y="4401250"/>
              <a:ext cx="288250" cy="143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chemeClr val="tx1"/>
              </a:solidFill>
              <a:round/>
              <a:headEnd/>
              <a:tailEnd/>
            </a:ln>
          </p:spPr>
          <p:txBody>
            <a:bodyPr lIns="36000" tIns="36000" rIns="36000" bIns="36000" anchor="ctr"/>
            <a:lstStyle/>
            <a:p>
              <a:pPr algn="ctr" latinLnBrk="0" hangingPunct="0">
                <a:lnSpc>
                  <a:spcPct val="95000"/>
                </a:lnSpc>
                <a:spcBef>
                  <a:spcPct val="50000"/>
                </a:spcBef>
                <a:buClr>
                  <a:srgbClr val="000000"/>
                </a:buClr>
                <a:buSzPct val="45000"/>
                <a:buFont typeface="StarSymbol" pitchFamily="2" charset="0"/>
                <a:buNone/>
                <a:defRPr/>
              </a:pPr>
              <a:r>
                <a:rPr lang="ko-KR" altLang="en-US" sz="600" b="0" dirty="0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rPr>
                <a:t>확인</a:t>
              </a:r>
            </a:p>
          </p:txBody>
        </p:sp>
        <p:sp>
          <p:nvSpPr>
            <p:cNvPr id="225" name="직사각형 224"/>
            <p:cNvSpPr/>
            <p:nvPr/>
          </p:nvSpPr>
          <p:spPr bwMode="auto">
            <a:xfrm>
              <a:off x="6150772" y="4399656"/>
              <a:ext cx="288250" cy="143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chemeClr val="tx1"/>
              </a:solidFill>
              <a:round/>
              <a:headEnd/>
              <a:tailEnd/>
            </a:ln>
          </p:spPr>
          <p:txBody>
            <a:bodyPr lIns="36000" tIns="36000" rIns="36000" bIns="36000" anchor="ctr"/>
            <a:lstStyle/>
            <a:p>
              <a:pPr algn="ctr" latinLnBrk="0" hangingPunct="0">
                <a:lnSpc>
                  <a:spcPct val="95000"/>
                </a:lnSpc>
                <a:spcBef>
                  <a:spcPct val="50000"/>
                </a:spcBef>
                <a:buClr>
                  <a:srgbClr val="000000"/>
                </a:buClr>
                <a:buSzPct val="45000"/>
                <a:buFont typeface="StarSymbol" pitchFamily="2" charset="0"/>
                <a:buNone/>
                <a:defRPr/>
              </a:pPr>
              <a:r>
                <a:rPr lang="ko-KR" altLang="en-US" sz="600" b="0" dirty="0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rPr>
                <a:t>취소</a:t>
              </a:r>
            </a:p>
          </p:txBody>
        </p:sp>
      </p:grpSp>
      <p:sp>
        <p:nvSpPr>
          <p:cNvPr id="226" name="AutoShape 38"/>
          <p:cNvSpPr>
            <a:spLocks noChangeArrowheads="1"/>
          </p:cNvSpPr>
          <p:nvPr/>
        </p:nvSpPr>
        <p:spPr bwMode="auto">
          <a:xfrm>
            <a:off x="2495550" y="4629150"/>
            <a:ext cx="647700" cy="142875"/>
          </a:xfrm>
          <a:prstGeom prst="roundRect">
            <a:avLst>
              <a:gd name="adj" fmla="val 16667"/>
            </a:avLst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lang="ko-KR" altLang="en-US" sz="6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그래픽</a:t>
            </a:r>
            <a:r>
              <a:rPr lang="en-US" altLang="ko-KR" sz="6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6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 버튼</a:t>
            </a:r>
          </a:p>
        </p:txBody>
      </p:sp>
      <p:sp>
        <p:nvSpPr>
          <p:cNvPr id="228" name="AutoShape 38"/>
          <p:cNvSpPr>
            <a:spLocks noChangeArrowheads="1"/>
          </p:cNvSpPr>
          <p:nvPr/>
        </p:nvSpPr>
        <p:spPr bwMode="auto">
          <a:xfrm>
            <a:off x="1228725" y="4629150"/>
            <a:ext cx="650875" cy="142875"/>
          </a:xfrm>
          <a:prstGeom prst="roundRect">
            <a:avLst>
              <a:gd name="adj" fmla="val 16667"/>
            </a:avLst>
          </a:prstGeom>
          <a:solidFill>
            <a:schemeClr val="bg1">
              <a:lumMod val="65000"/>
            </a:scheme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ko-KR" altLang="en-US" sz="6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일반버튼</a:t>
            </a:r>
          </a:p>
        </p:txBody>
      </p:sp>
      <p:sp>
        <p:nvSpPr>
          <p:cNvPr id="229" name="직사각형 228"/>
          <p:cNvSpPr/>
          <p:nvPr/>
        </p:nvSpPr>
        <p:spPr bwMode="auto">
          <a:xfrm>
            <a:off x="1924050" y="4629150"/>
            <a:ext cx="500063" cy="142875"/>
          </a:xfrm>
          <a:prstGeom prst="rect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/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ko-KR" altLang="en-US" sz="600" b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일반버튼</a:t>
            </a:r>
          </a:p>
        </p:txBody>
      </p:sp>
      <p:sp>
        <p:nvSpPr>
          <p:cNvPr id="230" name="AutoShape 38"/>
          <p:cNvSpPr>
            <a:spLocks noChangeArrowheads="1"/>
          </p:cNvSpPr>
          <p:nvPr/>
        </p:nvSpPr>
        <p:spPr bwMode="auto">
          <a:xfrm>
            <a:off x="3201988" y="4629150"/>
            <a:ext cx="650875" cy="142875"/>
          </a:xfrm>
          <a:prstGeom prst="roundRect">
            <a:avLst>
              <a:gd name="adj" fmla="val 16667"/>
            </a:avLst>
          </a:prstGeom>
          <a:solidFill>
            <a:schemeClr val="accent6">
              <a:lumMod val="60000"/>
              <a:lumOff val="40000"/>
            </a:schemeClr>
          </a:solidFill>
          <a:ln w="19050">
            <a:solidFill>
              <a:srgbClr val="C00000"/>
            </a:solidFill>
            <a:round/>
            <a:headEnd/>
            <a:tailEnd/>
          </a:ln>
        </p:spPr>
        <p:txBody>
          <a:bodyPr lIns="36000" tIns="36000" rIns="36000" bIns="36000" anchor="ctr"/>
          <a:lstStyle/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 typeface="StarSymbol" pitchFamily="2" charset="0"/>
              <a:buNone/>
              <a:defRPr/>
            </a:pPr>
            <a:r>
              <a:rPr lang="ko-KR" altLang="en-US" sz="60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강조버튼</a:t>
            </a:r>
          </a:p>
        </p:txBody>
      </p:sp>
      <p:sp>
        <p:nvSpPr>
          <p:cNvPr id="231" name="Rectangle 44"/>
          <p:cNvSpPr>
            <a:spLocks noChangeArrowheads="1"/>
          </p:cNvSpPr>
          <p:nvPr/>
        </p:nvSpPr>
        <p:spPr bwMode="auto">
          <a:xfrm>
            <a:off x="4368800" y="1376363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ko-KR" altLang="en-US" sz="1000" b="0">
                <a:latin typeface="맑은 고딕" pitchFamily="50" charset="-127"/>
                <a:ea typeface="맑은 고딕" pitchFamily="50" charset="-127"/>
              </a:rPr>
              <a:t>동영상 표시</a:t>
            </a:r>
            <a:endParaRPr lang="en-US" altLang="ko-KR" sz="1000" b="0"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232" name="그룹 224"/>
          <p:cNvGrpSpPr>
            <a:grpSpLocks/>
          </p:cNvGrpSpPr>
          <p:nvPr/>
        </p:nvGrpSpPr>
        <p:grpSpPr bwMode="auto">
          <a:xfrm>
            <a:off x="5191125" y="1389063"/>
            <a:ext cx="762000" cy="611187"/>
            <a:chOff x="1166813" y="4513270"/>
            <a:chExt cx="761224" cy="611623"/>
          </a:xfrm>
        </p:grpSpPr>
        <p:sp>
          <p:nvSpPr>
            <p:cNvPr id="234" name="AutoShape 38"/>
            <p:cNvSpPr>
              <a:spLocks noChangeArrowheads="1"/>
            </p:cNvSpPr>
            <p:nvPr/>
          </p:nvSpPr>
          <p:spPr bwMode="auto">
            <a:xfrm>
              <a:off x="1166813" y="4513270"/>
              <a:ext cx="761224" cy="611623"/>
            </a:xfrm>
            <a:prstGeom prst="roundRect">
              <a:avLst>
                <a:gd name="adj" fmla="val 0"/>
              </a:avLst>
            </a:prstGeom>
            <a:pattFill prst="wdUpDiag">
              <a:fgClr>
                <a:srgbClr val="DDDDDD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36000" rIns="36000" anchor="ctr"/>
            <a:lstStyle/>
            <a:p>
              <a:pPr algn="ctr" hangingPunct="0">
                <a:lnSpc>
                  <a:spcPct val="50000"/>
                </a:lnSpc>
                <a:spcBef>
                  <a:spcPct val="50000"/>
                </a:spcBef>
                <a:buClr>
                  <a:srgbClr val="000000"/>
                </a:buClr>
                <a:buSzPct val="45000"/>
              </a:pPr>
              <a:r>
                <a:rPr lang="en-US" altLang="ko-KR" sz="600" b="0">
                  <a:latin typeface="맑은 고딕" pitchFamily="50" charset="-127"/>
                  <a:ea typeface="맑은 고딕" pitchFamily="50" charset="-127"/>
                </a:rPr>
                <a:t>Movie</a:t>
              </a:r>
            </a:p>
            <a:p>
              <a:pPr algn="ctr" hangingPunct="0">
                <a:lnSpc>
                  <a:spcPct val="50000"/>
                </a:lnSpc>
                <a:spcBef>
                  <a:spcPct val="50000"/>
                </a:spcBef>
                <a:buClr>
                  <a:srgbClr val="000000"/>
                </a:buClr>
                <a:buSzPct val="45000"/>
              </a:pPr>
              <a:r>
                <a:rPr lang="en-US" altLang="ko-KR" sz="600" b="0">
                  <a:latin typeface="맑은 고딕" pitchFamily="50" charset="-127"/>
                  <a:ea typeface="맑은 고딕" pitchFamily="50" charset="-127"/>
                </a:rPr>
                <a:t>Thumbnail</a:t>
              </a:r>
            </a:p>
            <a:p>
              <a:pPr algn="ctr" hangingPunct="0">
                <a:lnSpc>
                  <a:spcPct val="50000"/>
                </a:lnSpc>
                <a:spcBef>
                  <a:spcPct val="50000"/>
                </a:spcBef>
                <a:buClr>
                  <a:srgbClr val="000000"/>
                </a:buClr>
                <a:buSzPct val="45000"/>
              </a:pPr>
              <a:endParaRPr lang="en-US" altLang="ko-KR" sz="600" b="0">
                <a:latin typeface="맑은 고딕" pitchFamily="50" charset="-127"/>
                <a:ea typeface="맑은 고딕" pitchFamily="50" charset="-127"/>
              </a:endParaRPr>
            </a:p>
            <a:p>
              <a:pPr algn="ctr" hangingPunct="0">
                <a:lnSpc>
                  <a:spcPct val="50000"/>
                </a:lnSpc>
                <a:spcBef>
                  <a:spcPct val="50000"/>
                </a:spcBef>
                <a:buClr>
                  <a:srgbClr val="000000"/>
                </a:buClr>
                <a:buSzPct val="45000"/>
              </a:pPr>
              <a:endParaRPr lang="en-US" altLang="ko-KR" sz="600" b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235" name="타원 234"/>
            <p:cNvSpPr/>
            <p:nvPr/>
          </p:nvSpPr>
          <p:spPr>
            <a:xfrm>
              <a:off x="1457030" y="4878655"/>
              <a:ext cx="180791" cy="17951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6350">
              <a:solidFill>
                <a:schemeClr val="tx1"/>
              </a:solidFill>
              <a:round/>
              <a:headEnd/>
              <a:tailEnd/>
            </a:ln>
          </p:spPr>
          <p:txBody>
            <a:bodyPr lIns="36000" tIns="36000" rIns="0" bIns="36000" anchor="ctr"/>
            <a:lstStyle/>
            <a:p>
              <a:pPr algn="ctr" latinLnBrk="0" hangingPunct="0">
                <a:lnSpc>
                  <a:spcPct val="95000"/>
                </a:lnSpc>
                <a:spcBef>
                  <a:spcPct val="50000"/>
                </a:spcBef>
                <a:buClr>
                  <a:srgbClr val="000000"/>
                </a:buClr>
                <a:buSzPct val="45000"/>
                <a:defRPr/>
              </a:pPr>
              <a:r>
                <a:rPr lang="ko-KR" altLang="en-US" sz="600" b="0" dirty="0">
                  <a:solidFill>
                    <a:srgbClr val="000000"/>
                  </a:solidFill>
                  <a:latin typeface="맑은 고딕" pitchFamily="50" charset="-127"/>
                  <a:ea typeface="맑은 고딕" pitchFamily="50" charset="-127"/>
                </a:rPr>
                <a:t>▶</a:t>
              </a:r>
            </a:p>
          </p:txBody>
        </p:sp>
      </p:grpSp>
      <p:sp>
        <p:nvSpPr>
          <p:cNvPr id="236" name="직사각형 92"/>
          <p:cNvSpPr>
            <a:spLocks noChangeArrowheads="1"/>
          </p:cNvSpPr>
          <p:nvPr/>
        </p:nvSpPr>
        <p:spPr bwMode="auto">
          <a:xfrm>
            <a:off x="5167313" y="714375"/>
            <a:ext cx="444500" cy="477838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r>
              <a:rPr lang="en-US" altLang="ko-KR" sz="600" b="0">
                <a:latin typeface="맑은 고딕" pitchFamily="50" charset="-127"/>
                <a:ea typeface="맑은 고딕" pitchFamily="50" charset="-127"/>
              </a:rPr>
              <a:t>Thumb</a:t>
            </a:r>
          </a:p>
          <a:p>
            <a:pPr algn="ctr">
              <a:lnSpc>
                <a:spcPct val="50000"/>
              </a:lnSpc>
              <a:spcBef>
                <a:spcPct val="50000"/>
              </a:spcBef>
            </a:pPr>
            <a:r>
              <a:rPr lang="en-US" altLang="ko-KR" sz="600" b="0">
                <a:latin typeface="맑은 고딕" pitchFamily="50" charset="-127"/>
                <a:ea typeface="맑은 고딕" pitchFamily="50" charset="-127"/>
              </a:rPr>
              <a:t>nail</a:t>
            </a:r>
            <a:endParaRPr lang="ko-KR" altLang="en-US" sz="600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7" name="직사각형 236"/>
          <p:cNvSpPr/>
          <p:nvPr/>
        </p:nvSpPr>
        <p:spPr>
          <a:xfrm>
            <a:off x="8096250" y="785813"/>
            <a:ext cx="1428750" cy="21431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0" anchor="ctr"/>
          <a:lstStyle/>
          <a:p>
            <a:pPr algn="ctr">
              <a:lnSpc>
                <a:spcPct val="70000"/>
              </a:lnSpc>
              <a:spcBef>
                <a:spcPct val="50000"/>
              </a:spcBef>
              <a:defRPr/>
            </a:pPr>
            <a:r>
              <a:rPr lang="ko-KR" altLang="en-US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다음페이지 계속 ▶</a:t>
            </a:r>
          </a:p>
        </p:txBody>
      </p:sp>
      <p:sp>
        <p:nvSpPr>
          <p:cNvPr id="238" name="Rectangle 151"/>
          <p:cNvSpPr>
            <a:spLocks noChangeArrowheads="1"/>
          </p:cNvSpPr>
          <p:nvPr/>
        </p:nvSpPr>
        <p:spPr bwMode="auto">
          <a:xfrm>
            <a:off x="9190859" y="5357826"/>
            <a:ext cx="119062" cy="503237"/>
          </a:xfrm>
          <a:prstGeom prst="rect">
            <a:avLst/>
          </a:prstGeom>
          <a:solidFill>
            <a:srgbClr val="FFFFFF"/>
          </a:solidFill>
          <a:ln w="6350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lang="ko-KR" altLang="en-US" sz="8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sym typeface="Wingdings 3" pitchFamily="18" charset="2"/>
              </a:rPr>
              <a:t>▲</a:t>
            </a:r>
            <a:endParaRPr lang="en-US" altLang="ko-KR" sz="800" b="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sym typeface="Wingdings 3" pitchFamily="18" charset="2"/>
            </a:endParaRPr>
          </a:p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endParaRPr lang="en-US" altLang="ko-KR" sz="800" b="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sym typeface="Wingdings 3" pitchFamily="18" charset="2"/>
            </a:endParaRPr>
          </a:p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endParaRPr lang="en-US" altLang="ko-KR" sz="800" b="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sym typeface="Wingdings 3" pitchFamily="18" charset="2"/>
            </a:endParaRPr>
          </a:p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lang="ko-KR" altLang="en-US" sz="8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sym typeface="Wingdings 3" pitchFamily="18" charset="2"/>
              </a:rPr>
              <a:t>▼</a:t>
            </a:r>
            <a:endParaRPr lang="ko-KR" altLang="ko-KR" sz="800" b="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sym typeface="Wingdings 3" pitchFamily="18" charset="2"/>
            </a:endParaRPr>
          </a:p>
        </p:txBody>
      </p:sp>
      <p:sp>
        <p:nvSpPr>
          <p:cNvPr id="239" name="Rectangle 151"/>
          <p:cNvSpPr>
            <a:spLocks noChangeArrowheads="1"/>
          </p:cNvSpPr>
          <p:nvPr/>
        </p:nvSpPr>
        <p:spPr bwMode="auto">
          <a:xfrm rot="16200000">
            <a:off x="8401048" y="5087926"/>
            <a:ext cx="108000" cy="1717683"/>
          </a:xfrm>
          <a:prstGeom prst="rect">
            <a:avLst/>
          </a:prstGeom>
          <a:solidFill>
            <a:srgbClr val="FFFFFF"/>
          </a:solidFill>
          <a:ln w="6350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lang="ko-KR" altLang="en-US" sz="8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sym typeface="Wingdings 3" pitchFamily="18" charset="2"/>
              </a:rPr>
              <a:t>▲</a:t>
            </a:r>
            <a:endParaRPr lang="en-US" altLang="ko-KR" sz="800" b="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sym typeface="Wingdings 3" pitchFamily="18" charset="2"/>
            </a:endParaRPr>
          </a:p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endParaRPr lang="en-US" altLang="ko-KR" sz="800" b="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sym typeface="Wingdings 3" pitchFamily="18" charset="2"/>
            </a:endParaRPr>
          </a:p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endParaRPr lang="en-US" altLang="ko-KR" sz="800" b="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sym typeface="Wingdings 3" pitchFamily="18" charset="2"/>
            </a:endParaRPr>
          </a:p>
          <a:p>
            <a:pPr algn="ctr" fontAlgn="auto" latinLnBrk="0" hangingPunc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defRPr/>
            </a:pPr>
            <a:r>
              <a:rPr lang="ko-KR" altLang="en-US" sz="800" b="0" kern="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  <a:sym typeface="Wingdings 3" pitchFamily="18" charset="2"/>
              </a:rPr>
              <a:t>▼</a:t>
            </a:r>
            <a:endParaRPr lang="ko-KR" altLang="ko-KR" sz="800" b="0" kern="0" dirty="0">
              <a:solidFill>
                <a:srgbClr val="000000"/>
              </a:solidFill>
              <a:latin typeface="맑은 고딕" pitchFamily="50" charset="-127"/>
              <a:ea typeface="맑은 고딕" pitchFamily="50" charset="-127"/>
              <a:sym typeface="Wingdings 3" pitchFamily="18" charset="2"/>
            </a:endParaRPr>
          </a:p>
        </p:txBody>
      </p:sp>
      <p:sp>
        <p:nvSpPr>
          <p:cNvPr id="240" name="Rectangle 44"/>
          <p:cNvSpPr>
            <a:spLocks noChangeArrowheads="1"/>
          </p:cNvSpPr>
          <p:nvPr/>
        </p:nvSpPr>
        <p:spPr bwMode="auto">
          <a:xfrm>
            <a:off x="7453330" y="5500688"/>
            <a:ext cx="762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1000" b="0" dirty="0" smtClean="0">
                <a:latin typeface="맑은 고딕" pitchFamily="50" charset="-127"/>
                <a:ea typeface="맑은 고딕" pitchFamily="50" charset="-127"/>
              </a:rPr>
              <a:t>Scroll bar</a:t>
            </a:r>
            <a:endParaRPr lang="en-US" altLang="ko-KR" sz="10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3" name="Oval 202"/>
          <p:cNvSpPr>
            <a:spLocks noChangeArrowheads="1"/>
          </p:cNvSpPr>
          <p:nvPr/>
        </p:nvSpPr>
        <p:spPr bwMode="auto">
          <a:xfrm>
            <a:off x="1219200" y="1185863"/>
            <a:ext cx="144463" cy="144462"/>
          </a:xfrm>
          <a:prstGeom prst="ellipse">
            <a:avLst/>
          </a:prstGeom>
          <a:solidFill>
            <a:srgbClr val="FF0000"/>
          </a:solidFill>
          <a:ln w="9525">
            <a:solidFill>
              <a:srgbClr val="CC0000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700" b="0" dirty="0">
                <a:solidFill>
                  <a:srgbClr val="FFFFFF"/>
                </a:solidFill>
                <a:latin typeface="Verdana" pitchFamily="34" charset="0"/>
              </a:rPr>
              <a:t>1</a:t>
            </a:r>
            <a:endParaRPr lang="ko-KR" altLang="en-US" sz="700" b="0" dirty="0">
              <a:solidFill>
                <a:srgbClr val="FFFFFF"/>
              </a:solidFill>
              <a:latin typeface="Verdana" pitchFamily="34" charset="0"/>
            </a:endParaRPr>
          </a:p>
        </p:txBody>
      </p:sp>
      <p:sp>
        <p:nvSpPr>
          <p:cNvPr id="104" name="Oval 202"/>
          <p:cNvSpPr>
            <a:spLocks noChangeArrowheads="1"/>
          </p:cNvSpPr>
          <p:nvPr/>
        </p:nvSpPr>
        <p:spPr bwMode="auto">
          <a:xfrm>
            <a:off x="1399939" y="1185863"/>
            <a:ext cx="144463" cy="144462"/>
          </a:xfrm>
          <a:prstGeom prst="ellipse">
            <a:avLst/>
          </a:prstGeom>
          <a:solidFill>
            <a:srgbClr val="FF0000"/>
          </a:solidFill>
          <a:ln w="9525">
            <a:solidFill>
              <a:srgbClr val="CC0000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700" b="0" dirty="0" smtClean="0">
                <a:solidFill>
                  <a:srgbClr val="FFFFFF"/>
                </a:solidFill>
                <a:latin typeface="Verdana" pitchFamily="34" charset="0"/>
              </a:rPr>
              <a:t>2</a:t>
            </a:r>
            <a:endParaRPr lang="ko-KR" altLang="en-US" sz="700" b="0" dirty="0">
              <a:solidFill>
                <a:srgbClr val="FFFFFF"/>
              </a:solidFill>
              <a:latin typeface="Verdana" pitchFamily="34" charset="0"/>
            </a:endParaRPr>
          </a:p>
        </p:txBody>
      </p:sp>
      <p:sp>
        <p:nvSpPr>
          <p:cNvPr id="105" name="Oval 202"/>
          <p:cNvSpPr>
            <a:spLocks noChangeArrowheads="1"/>
          </p:cNvSpPr>
          <p:nvPr/>
        </p:nvSpPr>
        <p:spPr bwMode="auto">
          <a:xfrm>
            <a:off x="1578299" y="1185863"/>
            <a:ext cx="144463" cy="144462"/>
          </a:xfrm>
          <a:prstGeom prst="ellipse">
            <a:avLst/>
          </a:prstGeom>
          <a:solidFill>
            <a:srgbClr val="FF0000"/>
          </a:solidFill>
          <a:ln w="9525">
            <a:solidFill>
              <a:srgbClr val="CC0000"/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r>
              <a:rPr lang="en-US" altLang="ko-KR" sz="700" b="0" dirty="0" smtClean="0">
                <a:solidFill>
                  <a:srgbClr val="FFFFFF"/>
                </a:solidFill>
                <a:latin typeface="Verdana" pitchFamily="34" charset="0"/>
              </a:rPr>
              <a:t>3</a:t>
            </a:r>
            <a:endParaRPr lang="ko-KR" altLang="en-US" sz="700" b="0" dirty="0">
              <a:solidFill>
                <a:srgbClr val="FFFFFF"/>
              </a:solidFill>
              <a:latin typeface="Verdan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0B0A2C7-8E22-4664-853B-8B5AD7419FF9}" type="slidenum">
              <a:rPr lang="en-US" altLang="ko-KR" smtClean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pPr>
                <a:defRPr/>
              </a:pPr>
              <a:t>5</a:t>
            </a:fld>
            <a:endParaRPr lang="en-US" altLang="ko-KR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365" name="TextBox 20"/>
          <p:cNvSpPr txBox="1">
            <a:spLocks noChangeArrowheads="1"/>
          </p:cNvSpPr>
          <p:nvPr/>
        </p:nvSpPr>
        <p:spPr bwMode="auto">
          <a:xfrm>
            <a:off x="836613" y="304525"/>
            <a:ext cx="305139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Main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1" name="TextBox 6"/>
          <p:cNvSpPr txBox="1">
            <a:spLocks noChangeArrowheads="1"/>
          </p:cNvSpPr>
          <p:nvPr/>
        </p:nvSpPr>
        <p:spPr bwMode="auto">
          <a:xfrm>
            <a:off x="836613" y="88625"/>
            <a:ext cx="38048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로그인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8" name="TextBox 6"/>
          <p:cNvSpPr txBox="1">
            <a:spLocks noChangeArrowheads="1"/>
          </p:cNvSpPr>
          <p:nvPr/>
        </p:nvSpPr>
        <p:spPr bwMode="auto">
          <a:xfrm>
            <a:off x="3170238" y="88625"/>
            <a:ext cx="65299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Code-UI-0-0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10" name="Group 134"/>
          <p:cNvGraphicFramePr>
            <a:graphicFrameLocks noGrp="1"/>
          </p:cNvGraphicFramePr>
          <p:nvPr/>
        </p:nvGraphicFramePr>
        <p:xfrm>
          <a:off x="7597140" y="717928"/>
          <a:ext cx="2243137" cy="1895040"/>
        </p:xfrm>
        <a:graphic>
          <a:graphicData uri="http://schemas.openxmlformats.org/drawingml/2006/table">
            <a:tbl>
              <a:tblPr/>
              <a:tblGrid>
                <a:gridCol w="220662"/>
                <a:gridCol w="20224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콘텐츠를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영단어로 설정했을 경우의 화면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*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AutoShape 38"/>
          <p:cNvSpPr>
            <a:spLocks noChangeArrowheads="1"/>
          </p:cNvSpPr>
          <p:nvPr/>
        </p:nvSpPr>
        <p:spPr bwMode="auto">
          <a:xfrm>
            <a:off x="666720" y="1357298"/>
            <a:ext cx="2857520" cy="4214842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1026" name="Picture 2" descr="C:\Documents and Settings\kim\바탕 화면\학습잠금이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67182" y="1357298"/>
            <a:ext cx="2786082" cy="4179123"/>
          </a:xfrm>
          <a:prstGeom prst="rect">
            <a:avLst/>
          </a:prstGeom>
          <a:noFill/>
        </p:spPr>
      </p:pic>
      <p:sp>
        <p:nvSpPr>
          <p:cNvPr id="9" name="AutoShape 38"/>
          <p:cNvSpPr>
            <a:spLocks noChangeArrowheads="1"/>
          </p:cNvSpPr>
          <p:nvPr/>
        </p:nvSpPr>
        <p:spPr bwMode="auto">
          <a:xfrm>
            <a:off x="881034" y="2571744"/>
            <a:ext cx="2428892" cy="2000264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2472" y="2857496"/>
            <a:ext cx="1214446" cy="288147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400" dirty="0" smtClean="0">
                <a:latin typeface="+mn-lt"/>
                <a:ea typeface="+mn-ea"/>
              </a:rPr>
              <a:t>Transition</a:t>
            </a:r>
            <a:endParaRPr lang="ko-KR" altLang="en-US" sz="1400" dirty="0" smtClean="0">
              <a:latin typeface="+mn-lt"/>
              <a:ea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52604" y="2928934"/>
            <a:ext cx="664212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[</a:t>
            </a:r>
            <a:r>
              <a:rPr lang="en-US" altLang="ko-KR" sz="800" b="0" dirty="0" err="1" smtClean="0">
                <a:latin typeface="+mn-lt"/>
                <a:ea typeface="+mn-ea"/>
              </a:rPr>
              <a:t>trænzíʃən</a:t>
            </a:r>
            <a:r>
              <a:rPr lang="en-US" altLang="ko-KR" sz="800" b="0" dirty="0" smtClean="0">
                <a:latin typeface="+mn-lt"/>
                <a:ea typeface="+mn-ea"/>
              </a:rPr>
              <a:t>]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1173" y="3080902"/>
            <a:ext cx="428628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【</a:t>
            </a:r>
            <a:r>
              <a:rPr lang="ko-KR" altLang="en-US" sz="800" b="0" dirty="0" smtClean="0">
                <a:latin typeface="+mn-lt"/>
                <a:ea typeface="+mn-ea"/>
              </a:rPr>
              <a:t>명사</a:t>
            </a:r>
            <a:r>
              <a:rPr lang="en-US" altLang="ko-KR" sz="800" b="0" dirty="0" smtClean="0">
                <a:latin typeface="+mn-lt"/>
                <a:ea typeface="+mn-ea"/>
              </a:rPr>
              <a:t>】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55083" y="3225077"/>
            <a:ext cx="2500330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1. </a:t>
            </a:r>
            <a:r>
              <a:rPr lang="ko-KR" altLang="en-US" sz="800" b="0" dirty="0" smtClean="0">
                <a:latin typeface="+mn-lt"/>
                <a:ea typeface="+mn-ea"/>
              </a:rPr>
              <a:t>변천</a:t>
            </a:r>
            <a:r>
              <a:rPr lang="en-US" altLang="ko-KR" sz="800" b="0" dirty="0" smtClean="0">
                <a:latin typeface="+mn-lt"/>
                <a:ea typeface="+mn-ea"/>
              </a:rPr>
              <a:t>, </a:t>
            </a:r>
            <a:r>
              <a:rPr lang="ko-KR" altLang="en-US" sz="800" b="0" dirty="0" smtClean="0">
                <a:latin typeface="+mn-lt"/>
                <a:ea typeface="+mn-ea"/>
              </a:rPr>
              <a:t>추이</a:t>
            </a:r>
            <a:r>
              <a:rPr lang="en-US" altLang="ko-KR" sz="800" b="0" dirty="0" smtClean="0">
                <a:latin typeface="+mn-lt"/>
                <a:ea typeface="+mn-ea"/>
              </a:rPr>
              <a:t>, </a:t>
            </a:r>
            <a:r>
              <a:rPr lang="ko-KR" altLang="en-US" sz="800" b="0" dirty="0" smtClean="0">
                <a:latin typeface="+mn-lt"/>
                <a:ea typeface="+mn-ea"/>
              </a:rPr>
              <a:t>변이</a:t>
            </a:r>
            <a:r>
              <a:rPr lang="en-US" altLang="ko-KR" sz="800" b="0" dirty="0" smtClean="0">
                <a:latin typeface="+mn-lt"/>
                <a:ea typeface="+mn-ea"/>
              </a:rPr>
              <a:t>, </a:t>
            </a:r>
            <a:r>
              <a:rPr lang="ko-KR" altLang="en-US" sz="800" b="0" dirty="0" smtClean="0">
                <a:latin typeface="+mn-lt"/>
                <a:ea typeface="+mn-ea"/>
              </a:rPr>
              <a:t>전이</a:t>
            </a:r>
            <a:r>
              <a:rPr lang="en-US" altLang="ko-KR" sz="800" b="0" dirty="0" smtClean="0">
                <a:latin typeface="+mn-lt"/>
                <a:ea typeface="+mn-ea"/>
              </a:rPr>
              <a:t>; </a:t>
            </a:r>
            <a:r>
              <a:rPr lang="ko-KR" altLang="en-US" sz="800" b="0" dirty="0" smtClean="0">
                <a:latin typeface="+mn-lt"/>
                <a:ea typeface="+mn-ea"/>
              </a:rPr>
              <a:t>과도기</a:t>
            </a:r>
            <a:r>
              <a:rPr lang="en-US" altLang="ko-KR" sz="800" b="0" dirty="0" smtClean="0">
                <a:latin typeface="+mn-lt"/>
                <a:ea typeface="+mn-ea"/>
              </a:rPr>
              <a:t>, </a:t>
            </a:r>
            <a:r>
              <a:rPr lang="ko-KR" altLang="en-US" sz="800" b="0" dirty="0" smtClean="0">
                <a:latin typeface="+mn-lt"/>
                <a:ea typeface="+mn-ea"/>
              </a:rPr>
              <a:t>변하는 시기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87568" y="3347171"/>
            <a:ext cx="1571636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an age of transition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77177" y="3479656"/>
            <a:ext cx="428628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800" b="0" dirty="0" err="1" smtClean="0">
                <a:latin typeface="+mn-lt"/>
                <a:ea typeface="+mn-ea"/>
              </a:rPr>
              <a:t>변천기</a:t>
            </a:r>
            <a:r>
              <a:rPr lang="en-US" altLang="ko-KR" sz="800" b="0" dirty="0" smtClean="0">
                <a:latin typeface="+mn-lt"/>
                <a:ea typeface="+mn-ea"/>
              </a:rPr>
              <a:t>.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55083" y="3652406"/>
            <a:ext cx="1928826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2. [</a:t>
            </a:r>
            <a:r>
              <a:rPr lang="ko-KR" altLang="en-US" sz="800" b="0" dirty="0" smtClean="0">
                <a:latin typeface="+mn-lt"/>
                <a:ea typeface="+mn-ea"/>
              </a:rPr>
              <a:t>음악</a:t>
            </a:r>
            <a:r>
              <a:rPr lang="en-US" altLang="ko-KR" sz="800" b="0" dirty="0" smtClean="0">
                <a:latin typeface="+mn-lt"/>
                <a:ea typeface="+mn-ea"/>
              </a:rPr>
              <a:t>] </a:t>
            </a:r>
            <a:r>
              <a:rPr lang="ko-KR" altLang="en-US" sz="800" b="0" dirty="0" smtClean="0">
                <a:latin typeface="+mn-lt"/>
                <a:ea typeface="+mn-ea"/>
              </a:rPr>
              <a:t>일시적 조바꿈</a:t>
            </a:r>
            <a:r>
              <a:rPr lang="en-US" altLang="ko-KR" sz="800" b="0" dirty="0" smtClean="0">
                <a:latin typeface="+mn-lt"/>
                <a:ea typeface="+mn-ea"/>
              </a:rPr>
              <a:t>, </a:t>
            </a:r>
            <a:r>
              <a:rPr lang="ko-KR" altLang="en-US" sz="800" b="0" dirty="0" smtClean="0">
                <a:latin typeface="+mn-lt"/>
                <a:ea typeface="+mn-ea"/>
              </a:rPr>
              <a:t>경과</a:t>
            </a:r>
            <a:r>
              <a:rPr lang="en-US" altLang="ko-KR" sz="800" b="0" dirty="0" smtClean="0">
                <a:latin typeface="+mn-lt"/>
                <a:ea typeface="+mn-ea"/>
              </a:rPr>
              <a:t>.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53784" y="3835547"/>
            <a:ext cx="1285884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3. [</a:t>
            </a:r>
            <a:r>
              <a:rPr lang="ko-KR" altLang="en-US" sz="800" b="0" dirty="0" smtClean="0">
                <a:latin typeface="+mn-lt"/>
                <a:ea typeface="+mn-ea"/>
              </a:rPr>
              <a:t>연극</a:t>
            </a:r>
            <a:r>
              <a:rPr lang="en-US" altLang="ko-KR" sz="800" b="0" dirty="0" smtClean="0">
                <a:latin typeface="+mn-lt"/>
                <a:ea typeface="+mn-ea"/>
              </a:rPr>
              <a:t>] </a:t>
            </a:r>
            <a:r>
              <a:rPr lang="ko-KR" altLang="en-US" sz="800" b="0" dirty="0" smtClean="0">
                <a:latin typeface="+mn-lt"/>
                <a:ea typeface="+mn-ea"/>
              </a:rPr>
              <a:t>장면 전환</a:t>
            </a:r>
            <a:r>
              <a:rPr lang="en-US" altLang="ko-KR" sz="800" b="0" dirty="0" smtClean="0">
                <a:latin typeface="+mn-lt"/>
                <a:ea typeface="+mn-ea"/>
              </a:rPr>
              <a:t>.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56382" y="3999205"/>
            <a:ext cx="2428892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4. </a:t>
            </a:r>
            <a:r>
              <a:rPr lang="ko-KR" altLang="en-US" sz="800" b="0" dirty="0" smtClean="0">
                <a:latin typeface="+mn-lt"/>
                <a:ea typeface="+mn-ea"/>
              </a:rPr>
              <a:t>앞뒤를 접속시키는 단어</a:t>
            </a:r>
            <a:r>
              <a:rPr lang="en-US" altLang="ko-KR" sz="800" b="0" dirty="0" smtClean="0">
                <a:latin typeface="+mn-lt"/>
                <a:ea typeface="+mn-ea"/>
              </a:rPr>
              <a:t>[</a:t>
            </a:r>
            <a:r>
              <a:rPr lang="ko-KR" altLang="en-US" sz="800" b="0" dirty="0" smtClean="0">
                <a:latin typeface="+mn-lt"/>
                <a:ea typeface="+mn-ea"/>
              </a:rPr>
              <a:t>구</a:t>
            </a:r>
            <a:r>
              <a:rPr lang="en-US" altLang="ko-KR" sz="800" b="0" dirty="0" smtClean="0">
                <a:latin typeface="+mn-lt"/>
                <a:ea typeface="+mn-ea"/>
              </a:rPr>
              <a:t>, </a:t>
            </a:r>
            <a:r>
              <a:rPr lang="ko-KR" altLang="en-US" sz="800" b="0" dirty="0" smtClean="0">
                <a:latin typeface="+mn-lt"/>
                <a:ea typeface="+mn-ea"/>
              </a:rPr>
              <a:t>문장</a:t>
            </a:r>
            <a:r>
              <a:rPr lang="en-US" altLang="ko-KR" sz="800" b="0" dirty="0" smtClean="0">
                <a:latin typeface="+mn-lt"/>
                <a:ea typeface="+mn-ea"/>
              </a:rPr>
              <a:t>].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71955" y="4143380"/>
            <a:ext cx="785818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【</a:t>
            </a:r>
            <a:r>
              <a:rPr lang="ko-KR" altLang="en-US" sz="800" b="0" dirty="0" smtClean="0">
                <a:latin typeface="+mn-lt"/>
                <a:ea typeface="+mn-ea"/>
              </a:rPr>
              <a:t>유의</a:t>
            </a:r>
            <a:r>
              <a:rPr lang="en-US" altLang="ko-KR" sz="800" b="0" dirty="0" smtClean="0">
                <a:latin typeface="+mn-lt"/>
                <a:ea typeface="+mn-ea"/>
              </a:rPr>
              <a:t>】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97946" y="4283559"/>
            <a:ext cx="2571768" cy="180425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700" b="0" dirty="0" smtClean="0">
                <a:latin typeface="+mn-lt"/>
                <a:ea typeface="+mn-ea"/>
              </a:rPr>
              <a:t>passage, conversion, changeover, modulation</a:t>
            </a:r>
            <a:endParaRPr lang="ko-KR" altLang="en-US" sz="700" b="0" dirty="0" smtClean="0">
              <a:latin typeface="+mn-lt"/>
              <a:ea typeface="+mn-ea"/>
            </a:endParaRPr>
          </a:p>
        </p:txBody>
      </p:sp>
      <p:cxnSp>
        <p:nvCxnSpPr>
          <p:cNvPr id="25" name="직선 연결선 24"/>
          <p:cNvCxnSpPr/>
          <p:nvPr/>
        </p:nvCxnSpPr>
        <p:spPr bwMode="auto">
          <a:xfrm>
            <a:off x="666720" y="4929198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AutoShape 38"/>
          <p:cNvSpPr>
            <a:spLocks noChangeArrowheads="1"/>
          </p:cNvSpPr>
          <p:nvPr/>
        </p:nvSpPr>
        <p:spPr bwMode="auto">
          <a:xfrm>
            <a:off x="809596" y="5072074"/>
            <a:ext cx="2550986" cy="357190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68164" y="5092856"/>
            <a:ext cx="136792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latin typeface="+mn-lt"/>
                <a:ea typeface="+mn-ea"/>
              </a:rPr>
              <a:t>밀어서 </a:t>
            </a:r>
            <a:r>
              <a:rPr lang="ko-KR" altLang="en-US" sz="1400" dirty="0" err="1" smtClean="0">
                <a:latin typeface="+mn-lt"/>
                <a:ea typeface="+mn-ea"/>
              </a:rPr>
              <a:t>잠금해제</a:t>
            </a:r>
            <a:endParaRPr lang="ko-KR" altLang="en-US" sz="1400" dirty="0" smtClean="0">
              <a:latin typeface="+mn-lt"/>
              <a:ea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 bwMode="auto">
          <a:xfrm>
            <a:off x="847263" y="5112339"/>
            <a:ext cx="571504" cy="285752"/>
          </a:xfrm>
          <a:prstGeom prst="roundRect">
            <a:avLst/>
          </a:prstGeom>
          <a:solidFill>
            <a:schemeClr val="bg1"/>
          </a:solidFill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29" name="오른쪽 화살표 28"/>
          <p:cNvSpPr/>
          <p:nvPr/>
        </p:nvSpPr>
        <p:spPr bwMode="auto">
          <a:xfrm>
            <a:off x="1000530" y="5183777"/>
            <a:ext cx="285752" cy="142876"/>
          </a:xfrm>
          <a:prstGeom prst="rightArrow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cxnSp>
        <p:nvCxnSpPr>
          <p:cNvPr id="32" name="직선 연결선 31"/>
          <p:cNvCxnSpPr/>
          <p:nvPr/>
        </p:nvCxnSpPr>
        <p:spPr bwMode="auto">
          <a:xfrm>
            <a:off x="675812" y="2415880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직선 연결선 32"/>
          <p:cNvCxnSpPr/>
          <p:nvPr/>
        </p:nvCxnSpPr>
        <p:spPr bwMode="auto">
          <a:xfrm>
            <a:off x="666720" y="1632659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직사각형 92"/>
          <p:cNvSpPr>
            <a:spLocks noChangeArrowheads="1"/>
          </p:cNvSpPr>
          <p:nvPr/>
        </p:nvSpPr>
        <p:spPr bwMode="auto">
          <a:xfrm>
            <a:off x="738158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직사각형 92"/>
          <p:cNvSpPr>
            <a:spLocks noChangeArrowheads="1"/>
          </p:cNvSpPr>
          <p:nvPr/>
        </p:nvSpPr>
        <p:spPr bwMode="auto">
          <a:xfrm>
            <a:off x="1381100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직사각형 92"/>
          <p:cNvSpPr>
            <a:spLocks noChangeArrowheads="1"/>
          </p:cNvSpPr>
          <p:nvPr/>
        </p:nvSpPr>
        <p:spPr bwMode="auto">
          <a:xfrm>
            <a:off x="3167049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92737" y="1397563"/>
            <a:ext cx="205753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KT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81298" y="1397563"/>
            <a:ext cx="314757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49%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9" name="직사각형 92"/>
          <p:cNvSpPr>
            <a:spLocks noChangeArrowheads="1"/>
          </p:cNvSpPr>
          <p:nvPr/>
        </p:nvSpPr>
        <p:spPr bwMode="auto">
          <a:xfrm>
            <a:off x="2120157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533068" y="1590587"/>
            <a:ext cx="1162745" cy="626701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3600" b="0" dirty="0" smtClean="0">
                <a:latin typeface="+mn-lt"/>
                <a:ea typeface="+mn-ea"/>
              </a:rPr>
              <a:t>9:00</a:t>
            </a:r>
            <a:endParaRPr lang="ko-KR" altLang="en-US" sz="3600" b="0" dirty="0" smtClean="0">
              <a:latin typeface="+mn-lt"/>
              <a:ea typeface="+mn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494102" y="2111943"/>
            <a:ext cx="1258925" cy="234286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latin typeface="+mn-lt"/>
                <a:ea typeface="+mn-ea"/>
              </a:rPr>
              <a:t>2</a:t>
            </a:r>
            <a:r>
              <a:rPr lang="ko-KR" altLang="en-US" sz="1050" dirty="0" smtClean="0">
                <a:latin typeface="+mn-lt"/>
                <a:ea typeface="+mn-ea"/>
              </a:rPr>
              <a:t>월 </a:t>
            </a:r>
            <a:r>
              <a:rPr lang="en-US" altLang="ko-KR" sz="1050" dirty="0" smtClean="0">
                <a:latin typeface="+mn-lt"/>
                <a:ea typeface="+mn-ea"/>
              </a:rPr>
              <a:t>17</a:t>
            </a:r>
            <a:r>
              <a:rPr lang="ko-KR" altLang="en-US" sz="1050" dirty="0" smtClean="0">
                <a:latin typeface="+mn-lt"/>
                <a:ea typeface="+mn-ea"/>
              </a:rPr>
              <a:t>일 </a:t>
            </a:r>
            <a:r>
              <a:rPr lang="en-US" altLang="ko-KR" sz="1050" dirty="0" smtClean="0">
                <a:latin typeface="+mn-lt"/>
                <a:ea typeface="+mn-ea"/>
              </a:rPr>
              <a:t>(</a:t>
            </a:r>
            <a:r>
              <a:rPr lang="ko-KR" altLang="en-US" sz="1050" dirty="0" smtClean="0">
                <a:latin typeface="+mn-lt"/>
                <a:ea typeface="+mn-ea"/>
              </a:rPr>
              <a:t>금요일</a:t>
            </a:r>
            <a:r>
              <a:rPr lang="en-US" altLang="ko-KR" sz="1050" dirty="0" smtClean="0">
                <a:latin typeface="+mn-lt"/>
                <a:ea typeface="+mn-ea"/>
              </a:rPr>
              <a:t>)</a:t>
            </a:r>
            <a:endParaRPr lang="ko-KR" altLang="en-US" sz="1050" dirty="0" smtClean="0">
              <a:latin typeface="+mn-lt"/>
              <a:ea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739082" y="2857496"/>
            <a:ext cx="72768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739082" y="3071810"/>
            <a:ext cx="1643074" cy="1688530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r>
              <a:rPr lang="en-US" altLang="ko-KR" sz="1050" dirty="0" smtClean="0">
                <a:latin typeface="맑은 고딕" pitchFamily="50" charset="-127"/>
                <a:ea typeface="맑은 고딕" pitchFamily="50" charset="-127"/>
              </a:rPr>
              <a:t> ·</a:t>
            </a:r>
            <a:r>
              <a:rPr lang="ko-KR" altLang="en-US" sz="1050" b="0" dirty="0" smtClean="0">
                <a:latin typeface="맑은 고딕" pitchFamily="50" charset="-127"/>
                <a:ea typeface="맑은 고딕" pitchFamily="50" charset="-127"/>
              </a:rPr>
              <a:t> 모든 영어 노출</a:t>
            </a:r>
          </a:p>
          <a:p>
            <a:r>
              <a:rPr lang="en-US" altLang="ko-KR" sz="1050" dirty="0" smtClean="0">
                <a:latin typeface="맑은 고딕" pitchFamily="50" charset="-127"/>
                <a:ea typeface="맑은 고딕" pitchFamily="50" charset="-127"/>
              </a:rPr>
              <a:t> · </a:t>
            </a:r>
            <a:r>
              <a:rPr lang="ko-KR" altLang="en-US" sz="1050" b="0" dirty="0" smtClean="0">
                <a:latin typeface="맑은 고딕" pitchFamily="50" charset="-127"/>
                <a:ea typeface="맑은 고딕" pitchFamily="50" charset="-127"/>
              </a:rPr>
              <a:t>일상영어</a:t>
            </a:r>
          </a:p>
          <a:p>
            <a:r>
              <a:rPr lang="en-US" altLang="ko-KR" sz="1050" dirty="0" smtClean="0">
                <a:latin typeface="맑은 고딕" pitchFamily="50" charset="-127"/>
                <a:ea typeface="맑은 고딕" pitchFamily="50" charset="-127"/>
              </a:rPr>
              <a:t> ·</a:t>
            </a:r>
            <a:r>
              <a:rPr lang="ko-KR" altLang="en-US" sz="1050" b="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50" b="0" dirty="0" err="1" smtClean="0">
                <a:latin typeface="맑은 고딕" pitchFamily="50" charset="-127"/>
                <a:ea typeface="맑은 고딕" pitchFamily="50" charset="-127"/>
              </a:rPr>
              <a:t>토익영어</a:t>
            </a:r>
            <a:endParaRPr lang="ko-KR" altLang="en-US" sz="1050" b="0" dirty="0" smtClean="0">
              <a:latin typeface="맑은 고딕" pitchFamily="50" charset="-127"/>
              <a:ea typeface="맑은 고딕" pitchFamily="50" charset="-127"/>
            </a:endParaRPr>
          </a:p>
          <a:p>
            <a:r>
              <a:rPr lang="en-US" altLang="ko-KR" sz="1050" dirty="0" smtClean="0">
                <a:latin typeface="맑은 고딕" pitchFamily="50" charset="-127"/>
                <a:ea typeface="맑은 고딕" pitchFamily="50" charset="-127"/>
              </a:rPr>
              <a:t> ·</a:t>
            </a:r>
            <a:r>
              <a:rPr lang="ko-KR" altLang="en-US" sz="1050" b="0" dirty="0" smtClean="0">
                <a:latin typeface="맑은 고딕" pitchFamily="50" charset="-127"/>
                <a:ea typeface="맑은 고딕" pitchFamily="50" charset="-127"/>
              </a:rPr>
              <a:t> 토플영어</a:t>
            </a:r>
          </a:p>
          <a:p>
            <a:r>
              <a:rPr lang="en-US" altLang="ko-KR" sz="1050" dirty="0" smtClean="0">
                <a:latin typeface="맑은 고딕" pitchFamily="50" charset="-127"/>
                <a:ea typeface="맑은 고딕" pitchFamily="50" charset="-127"/>
              </a:rPr>
              <a:t> ·</a:t>
            </a:r>
            <a:r>
              <a:rPr lang="ko-KR" altLang="en-US" sz="1050" b="0" dirty="0" smtClean="0">
                <a:latin typeface="맑은 고딕" pitchFamily="50" charset="-127"/>
                <a:ea typeface="맑은 고딕" pitchFamily="50" charset="-127"/>
              </a:rPr>
              <a:t> 수능영어</a:t>
            </a:r>
          </a:p>
          <a:p>
            <a:r>
              <a:rPr lang="en-US" altLang="ko-KR" sz="1050" dirty="0" smtClean="0">
                <a:latin typeface="맑은 고딕" pitchFamily="50" charset="-127"/>
                <a:ea typeface="맑은 고딕" pitchFamily="50" charset="-127"/>
              </a:rPr>
              <a:t> ·</a:t>
            </a:r>
            <a:r>
              <a:rPr lang="ko-KR" altLang="en-US" sz="1050" b="0" dirty="0" smtClean="0">
                <a:latin typeface="맑은 고딕" pitchFamily="50" charset="-127"/>
                <a:ea typeface="맑은 고딕" pitchFamily="50" charset="-127"/>
              </a:rPr>
              <a:t> 대학생 필수 영어</a:t>
            </a:r>
          </a:p>
          <a:p>
            <a:r>
              <a:rPr lang="en-US" altLang="ko-KR" sz="1050" dirty="0" smtClean="0">
                <a:latin typeface="맑은 고딕" pitchFamily="50" charset="-127"/>
                <a:ea typeface="맑은 고딕" pitchFamily="50" charset="-127"/>
              </a:rPr>
              <a:t> ·</a:t>
            </a:r>
            <a:r>
              <a:rPr lang="ko-KR" altLang="en-US" sz="1050" b="0" dirty="0" smtClean="0">
                <a:latin typeface="맑은 고딕" pitchFamily="50" charset="-127"/>
                <a:ea typeface="맑은 고딕" pitchFamily="50" charset="-127"/>
              </a:rPr>
              <a:t> 고등학생 필수 영어</a:t>
            </a:r>
          </a:p>
          <a:p>
            <a:r>
              <a:rPr lang="en-US" altLang="ko-KR" sz="1050" dirty="0" smtClean="0">
                <a:latin typeface="맑은 고딕" pitchFamily="50" charset="-127"/>
                <a:ea typeface="맑은 고딕" pitchFamily="50" charset="-127"/>
              </a:rPr>
              <a:t> ·</a:t>
            </a:r>
            <a:r>
              <a:rPr lang="ko-KR" altLang="en-US" sz="1050" b="0" dirty="0" smtClean="0">
                <a:latin typeface="맑은 고딕" pitchFamily="50" charset="-127"/>
                <a:ea typeface="맑은 고딕" pitchFamily="50" charset="-127"/>
              </a:rPr>
              <a:t> 중학생 필수 영어</a:t>
            </a:r>
            <a:endParaRPr lang="en-US" altLang="ko-KR" sz="1050" b="0" dirty="0" smtClean="0">
              <a:latin typeface="맑은 고딕" pitchFamily="50" charset="-127"/>
              <a:ea typeface="맑은 고딕" pitchFamily="50" charset="-127"/>
            </a:endParaRPr>
          </a:p>
          <a:p>
            <a:r>
              <a:rPr lang="en-US" altLang="ko-KR" sz="1050" dirty="0" smtClean="0">
                <a:latin typeface="맑은 고딕" pitchFamily="50" charset="-127"/>
                <a:ea typeface="맑은 고딕" pitchFamily="50" charset="-127"/>
              </a:rPr>
              <a:t> ·</a:t>
            </a:r>
            <a:r>
              <a:rPr lang="ko-KR" altLang="en-US" sz="1050" b="0" dirty="0" smtClean="0">
                <a:latin typeface="맑은 고딕" pitchFamily="50" charset="-127"/>
                <a:ea typeface="맑은 고딕" pitchFamily="50" charset="-127"/>
              </a:rPr>
              <a:t> 초등학생 필수 영어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ko-KR" altLang="en-US" sz="105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739082" y="2714620"/>
            <a:ext cx="1857388" cy="380480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000" dirty="0" err="1" smtClean="0">
                <a:latin typeface="맑은 고딕" pitchFamily="50" charset="-127"/>
                <a:ea typeface="맑은 고딕" pitchFamily="50" charset="-127"/>
              </a:rPr>
              <a:t>앱에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 접속할 경우 다음과 같은 </a:t>
            </a:r>
            <a:r>
              <a:rPr lang="ko-KR" altLang="en-US" sz="1000" dirty="0" err="1" smtClean="0">
                <a:latin typeface="맑은 고딕" pitchFamily="50" charset="-127"/>
                <a:ea typeface="맑은 고딕" pitchFamily="50" charset="-127"/>
              </a:rPr>
              <a:t>콘텐츠를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 미리 설정 할 수 있다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:</a:t>
            </a:r>
            <a:endParaRPr lang="ko-KR" altLang="en-US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5" name="TextBox 20"/>
          <p:cNvSpPr txBox="1">
            <a:spLocks noChangeArrowheads="1"/>
          </p:cNvSpPr>
          <p:nvPr/>
        </p:nvSpPr>
        <p:spPr bwMode="auto">
          <a:xfrm>
            <a:off x="831437" y="496882"/>
            <a:ext cx="1619601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학습콘텐츠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잠금화면에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노출 예시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9527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0B0A2C7-8E22-4664-853B-8B5AD7419FF9}" type="slidenum">
              <a:rPr lang="en-US" altLang="ko-KR" smtClean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pPr>
                <a:defRPr/>
              </a:pPr>
              <a:t>6</a:t>
            </a:fld>
            <a:endParaRPr lang="en-US" altLang="ko-KR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365" name="TextBox 20"/>
          <p:cNvSpPr txBox="1">
            <a:spLocks noChangeArrowheads="1"/>
          </p:cNvSpPr>
          <p:nvPr/>
        </p:nvSpPr>
        <p:spPr bwMode="auto">
          <a:xfrm>
            <a:off x="836613" y="304525"/>
            <a:ext cx="305139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Main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1" name="TextBox 6"/>
          <p:cNvSpPr txBox="1">
            <a:spLocks noChangeArrowheads="1"/>
          </p:cNvSpPr>
          <p:nvPr/>
        </p:nvSpPr>
        <p:spPr bwMode="auto">
          <a:xfrm>
            <a:off x="836613" y="88625"/>
            <a:ext cx="38048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로그인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8" name="TextBox 6"/>
          <p:cNvSpPr txBox="1">
            <a:spLocks noChangeArrowheads="1"/>
          </p:cNvSpPr>
          <p:nvPr/>
        </p:nvSpPr>
        <p:spPr bwMode="auto">
          <a:xfrm>
            <a:off x="3170238" y="88625"/>
            <a:ext cx="65299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Code-UI-0-0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10" name="Group 134"/>
          <p:cNvGraphicFramePr>
            <a:graphicFrameLocks noGrp="1"/>
          </p:cNvGraphicFramePr>
          <p:nvPr/>
        </p:nvGraphicFramePr>
        <p:xfrm>
          <a:off x="7597140" y="717928"/>
          <a:ext cx="2243137" cy="1895040"/>
        </p:xfrm>
        <a:graphic>
          <a:graphicData uri="http://schemas.openxmlformats.org/drawingml/2006/table">
            <a:tbl>
              <a:tblPr/>
              <a:tblGrid>
                <a:gridCol w="220662"/>
                <a:gridCol w="20224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콘텐츠를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일어단어로 선택하였을 시 화면</a:t>
                      </a: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.</a:t>
                      </a: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*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AutoShape 38"/>
          <p:cNvSpPr>
            <a:spLocks noChangeArrowheads="1"/>
          </p:cNvSpPr>
          <p:nvPr/>
        </p:nvSpPr>
        <p:spPr bwMode="auto">
          <a:xfrm>
            <a:off x="666720" y="1357298"/>
            <a:ext cx="2857520" cy="4214842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" name="AutoShape 38"/>
          <p:cNvSpPr>
            <a:spLocks noChangeArrowheads="1"/>
          </p:cNvSpPr>
          <p:nvPr/>
        </p:nvSpPr>
        <p:spPr bwMode="auto">
          <a:xfrm>
            <a:off x="881034" y="2571744"/>
            <a:ext cx="2428892" cy="2000264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1299" y="2686243"/>
            <a:ext cx="1500198" cy="31892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ja-JP" altLang="en-US" sz="1600" dirty="0" smtClean="0">
                <a:latin typeface="+mn-lt"/>
                <a:ea typeface="+mn-ea"/>
              </a:rPr>
              <a:t>しょく </a:t>
            </a:r>
            <a:r>
              <a:rPr lang="en-US" altLang="ja-JP" sz="1600" dirty="0" smtClean="0">
                <a:latin typeface="+mn-lt"/>
                <a:ea typeface="+mn-ea"/>
              </a:rPr>
              <a:t>[</a:t>
            </a:r>
            <a:r>
              <a:rPr lang="ko-KR" altLang="en-US" sz="1600" dirty="0" smtClean="0">
                <a:latin typeface="+mn-lt"/>
                <a:ea typeface="+mn-ea"/>
              </a:rPr>
              <a:t>職</a:t>
            </a:r>
            <a:r>
              <a:rPr lang="en-US" altLang="ko-KR" sz="1600" dirty="0" smtClean="0">
                <a:latin typeface="+mn-lt"/>
                <a:ea typeface="+mn-ea"/>
              </a:rPr>
              <a:t>]</a:t>
            </a:r>
            <a:endParaRPr lang="ko-KR" altLang="en-US" sz="1600" dirty="0" smtClean="0">
              <a:latin typeface="+mn-lt"/>
              <a:ea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19423" y="3131702"/>
            <a:ext cx="428628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【</a:t>
            </a:r>
            <a:r>
              <a:rPr lang="ko-KR" altLang="en-US" sz="800" b="0" dirty="0" smtClean="0">
                <a:latin typeface="+mn-lt"/>
                <a:ea typeface="+mn-ea"/>
              </a:rPr>
              <a:t>명사</a:t>
            </a:r>
            <a:r>
              <a:rPr lang="en-US" altLang="ko-KR" sz="800" b="0" dirty="0" smtClean="0">
                <a:latin typeface="+mn-lt"/>
                <a:ea typeface="+mn-ea"/>
              </a:rPr>
              <a:t>】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17560" y="3292474"/>
            <a:ext cx="2500330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1. </a:t>
            </a:r>
            <a:r>
              <a:rPr lang="ko-KR" altLang="en-US" sz="800" b="0" dirty="0" smtClean="0">
                <a:latin typeface="+mn-lt"/>
                <a:ea typeface="+mn-ea"/>
              </a:rPr>
              <a:t>직업</a:t>
            </a:r>
            <a:r>
              <a:rPr lang="en-US" altLang="ko-KR" sz="800" b="0" dirty="0" smtClean="0">
                <a:latin typeface="+mn-lt"/>
                <a:ea typeface="+mn-ea"/>
              </a:rPr>
              <a:t>.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23910" y="3513138"/>
            <a:ext cx="1928826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2. </a:t>
            </a:r>
            <a:r>
              <a:rPr lang="ko-KR" altLang="en-US" sz="800" b="0" dirty="0" smtClean="0">
                <a:latin typeface="+mn-lt"/>
                <a:ea typeface="+mn-ea"/>
              </a:rPr>
              <a:t>기능</a:t>
            </a:r>
            <a:r>
              <a:rPr lang="en-US" altLang="ko-KR" sz="800" b="0" dirty="0" smtClean="0">
                <a:latin typeface="+mn-lt"/>
                <a:ea typeface="+mn-ea"/>
              </a:rPr>
              <a:t>, </a:t>
            </a:r>
            <a:r>
              <a:rPr lang="ko-KR" altLang="en-US" sz="800" b="0" dirty="0" smtClean="0">
                <a:latin typeface="+mn-lt"/>
                <a:ea typeface="+mn-ea"/>
              </a:rPr>
              <a:t>기술</a:t>
            </a:r>
            <a:r>
              <a:rPr lang="en-US" altLang="ko-KR" sz="800" b="0" dirty="0" smtClean="0">
                <a:latin typeface="+mn-lt"/>
                <a:ea typeface="+mn-ea"/>
              </a:rPr>
              <a:t>,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23910" y="3759202"/>
            <a:ext cx="1285884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3. </a:t>
            </a:r>
            <a:r>
              <a:rPr lang="ko-KR" altLang="en-US" sz="800" b="0" dirty="0" smtClean="0">
                <a:latin typeface="+mn-lt"/>
                <a:ea typeface="+mn-ea"/>
              </a:rPr>
              <a:t>직무</a:t>
            </a:r>
            <a:r>
              <a:rPr lang="en-US" altLang="ko-KR" sz="800" b="0" dirty="0" smtClean="0">
                <a:latin typeface="+mn-lt"/>
                <a:ea typeface="+mn-ea"/>
              </a:rPr>
              <a:t>, </a:t>
            </a:r>
            <a:r>
              <a:rPr lang="ko-KR" altLang="en-US" sz="800" b="0" dirty="0" smtClean="0">
                <a:latin typeface="+mn-lt"/>
                <a:ea typeface="+mn-ea"/>
              </a:rPr>
              <a:t>직위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23910" y="3975104"/>
            <a:ext cx="2428892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4. </a:t>
            </a:r>
            <a:r>
              <a:rPr lang="ko-KR" altLang="en-US" sz="800" b="0" dirty="0" smtClean="0">
                <a:latin typeface="+mn-lt"/>
                <a:ea typeface="+mn-ea"/>
              </a:rPr>
              <a:t>앞뒤를 접속시키는 단어</a:t>
            </a:r>
            <a:r>
              <a:rPr lang="en-US" altLang="ko-KR" sz="800" b="0" dirty="0" smtClean="0">
                <a:latin typeface="+mn-lt"/>
                <a:ea typeface="+mn-ea"/>
              </a:rPr>
              <a:t>[</a:t>
            </a:r>
            <a:r>
              <a:rPr lang="ko-KR" altLang="en-US" sz="800" b="0" dirty="0" smtClean="0">
                <a:latin typeface="+mn-lt"/>
                <a:ea typeface="+mn-ea"/>
              </a:rPr>
              <a:t>구</a:t>
            </a:r>
            <a:r>
              <a:rPr lang="en-US" altLang="ko-KR" sz="800" b="0" dirty="0" smtClean="0">
                <a:latin typeface="+mn-lt"/>
                <a:ea typeface="+mn-ea"/>
              </a:rPr>
              <a:t>, </a:t>
            </a:r>
            <a:r>
              <a:rPr lang="ko-KR" altLang="en-US" sz="800" b="0" dirty="0" smtClean="0">
                <a:latin typeface="+mn-lt"/>
                <a:ea typeface="+mn-ea"/>
              </a:rPr>
              <a:t>문장</a:t>
            </a:r>
            <a:r>
              <a:rPr lang="en-US" altLang="ko-KR" sz="800" b="0" dirty="0" smtClean="0">
                <a:latin typeface="+mn-lt"/>
                <a:ea typeface="+mn-ea"/>
              </a:rPr>
              <a:t>].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33855" y="4143380"/>
            <a:ext cx="785818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【</a:t>
            </a:r>
            <a:r>
              <a:rPr lang="ko-KR" altLang="en-US" sz="800" b="0" dirty="0" err="1" smtClean="0">
                <a:latin typeface="+mn-lt"/>
                <a:ea typeface="+mn-ea"/>
              </a:rPr>
              <a:t>접미</a:t>
            </a:r>
            <a:r>
              <a:rPr lang="en-US" altLang="ko-KR" sz="800" b="0" dirty="0" smtClean="0">
                <a:latin typeface="+mn-lt"/>
                <a:ea typeface="+mn-ea"/>
              </a:rPr>
              <a:t>】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42960" y="4298956"/>
            <a:ext cx="2571768" cy="180425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700" b="0" dirty="0" smtClean="0">
                <a:latin typeface="+mn-lt"/>
                <a:ea typeface="+mn-ea"/>
              </a:rPr>
              <a:t>직</a:t>
            </a:r>
            <a:r>
              <a:rPr lang="en-US" altLang="ko-KR" sz="700" b="0" dirty="0" smtClean="0">
                <a:latin typeface="+mn-lt"/>
                <a:ea typeface="+mn-ea"/>
              </a:rPr>
              <a:t>. </a:t>
            </a:r>
            <a:r>
              <a:rPr lang="ko-KR" altLang="en-US" sz="700" b="0" dirty="0" smtClean="0">
                <a:latin typeface="+mn-lt"/>
                <a:ea typeface="+mn-ea"/>
              </a:rPr>
              <a:t>직업</a:t>
            </a:r>
            <a:r>
              <a:rPr lang="en-US" altLang="ko-KR" sz="700" b="0" dirty="0" smtClean="0">
                <a:latin typeface="+mn-lt"/>
                <a:ea typeface="+mn-ea"/>
              </a:rPr>
              <a:t>·</a:t>
            </a:r>
            <a:r>
              <a:rPr lang="ko-KR" altLang="en-US" sz="700" b="0" dirty="0" smtClean="0">
                <a:latin typeface="+mn-lt"/>
                <a:ea typeface="+mn-ea"/>
              </a:rPr>
              <a:t>장인</a:t>
            </a:r>
            <a:r>
              <a:rPr lang="en-US" altLang="ko-KR" sz="700" b="0" dirty="0" smtClean="0">
                <a:latin typeface="+mn-lt"/>
                <a:ea typeface="+mn-ea"/>
              </a:rPr>
              <a:t>(</a:t>
            </a:r>
            <a:r>
              <a:rPr lang="ko-KR" altLang="en-US" sz="700" b="0" dirty="0" smtClean="0">
                <a:latin typeface="+mn-lt"/>
                <a:ea typeface="+mn-ea"/>
              </a:rPr>
              <a:t>匠人</a:t>
            </a:r>
            <a:r>
              <a:rPr lang="en-US" altLang="ko-KR" sz="700" b="0" dirty="0" smtClean="0">
                <a:latin typeface="+mn-lt"/>
                <a:ea typeface="+mn-ea"/>
              </a:rPr>
              <a:t>)</a:t>
            </a:r>
            <a:r>
              <a:rPr lang="ko-KR" altLang="en-US" sz="700" b="0" dirty="0" smtClean="0">
                <a:latin typeface="+mn-lt"/>
                <a:ea typeface="+mn-ea"/>
              </a:rPr>
              <a:t>의 뜻을 나타냄</a:t>
            </a:r>
            <a:r>
              <a:rPr lang="en-US" altLang="ko-KR" sz="700" b="0" dirty="0" smtClean="0">
                <a:latin typeface="+mn-lt"/>
                <a:ea typeface="+mn-ea"/>
              </a:rPr>
              <a:t>.</a:t>
            </a:r>
            <a:endParaRPr lang="ko-KR" altLang="en-US" sz="700" b="0" dirty="0" smtClean="0">
              <a:latin typeface="+mn-lt"/>
              <a:ea typeface="+mn-ea"/>
            </a:endParaRPr>
          </a:p>
        </p:txBody>
      </p:sp>
      <p:cxnSp>
        <p:nvCxnSpPr>
          <p:cNvPr id="25" name="직선 연결선 24"/>
          <p:cNvCxnSpPr/>
          <p:nvPr/>
        </p:nvCxnSpPr>
        <p:spPr bwMode="auto">
          <a:xfrm>
            <a:off x="666720" y="4929198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AutoShape 38"/>
          <p:cNvSpPr>
            <a:spLocks noChangeArrowheads="1"/>
          </p:cNvSpPr>
          <p:nvPr/>
        </p:nvSpPr>
        <p:spPr bwMode="auto">
          <a:xfrm>
            <a:off x="809596" y="5072074"/>
            <a:ext cx="2550986" cy="357190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68164" y="5092856"/>
            <a:ext cx="136792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latin typeface="+mn-lt"/>
                <a:ea typeface="+mn-ea"/>
              </a:rPr>
              <a:t>밀어서 </a:t>
            </a:r>
            <a:r>
              <a:rPr lang="ko-KR" altLang="en-US" sz="1400" dirty="0" err="1" smtClean="0">
                <a:latin typeface="+mn-lt"/>
                <a:ea typeface="+mn-ea"/>
              </a:rPr>
              <a:t>잠금해제</a:t>
            </a:r>
            <a:endParaRPr lang="ko-KR" altLang="en-US" sz="1400" dirty="0" smtClean="0">
              <a:latin typeface="+mn-lt"/>
              <a:ea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 bwMode="auto">
          <a:xfrm>
            <a:off x="847263" y="5112339"/>
            <a:ext cx="571504" cy="285752"/>
          </a:xfrm>
          <a:prstGeom prst="roundRect">
            <a:avLst/>
          </a:prstGeom>
          <a:solidFill>
            <a:schemeClr val="bg1"/>
          </a:solidFill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29" name="오른쪽 화살표 28"/>
          <p:cNvSpPr/>
          <p:nvPr/>
        </p:nvSpPr>
        <p:spPr bwMode="auto">
          <a:xfrm>
            <a:off x="1000530" y="5183777"/>
            <a:ext cx="285752" cy="142876"/>
          </a:xfrm>
          <a:prstGeom prst="rightArrow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cxnSp>
        <p:nvCxnSpPr>
          <p:cNvPr id="32" name="직선 연결선 31"/>
          <p:cNvCxnSpPr/>
          <p:nvPr/>
        </p:nvCxnSpPr>
        <p:spPr bwMode="auto">
          <a:xfrm>
            <a:off x="675812" y="2415880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직선 연결선 32"/>
          <p:cNvCxnSpPr/>
          <p:nvPr/>
        </p:nvCxnSpPr>
        <p:spPr bwMode="auto">
          <a:xfrm>
            <a:off x="666720" y="1632659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직사각형 92"/>
          <p:cNvSpPr>
            <a:spLocks noChangeArrowheads="1"/>
          </p:cNvSpPr>
          <p:nvPr/>
        </p:nvSpPr>
        <p:spPr bwMode="auto">
          <a:xfrm>
            <a:off x="738158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직사각형 92"/>
          <p:cNvSpPr>
            <a:spLocks noChangeArrowheads="1"/>
          </p:cNvSpPr>
          <p:nvPr/>
        </p:nvSpPr>
        <p:spPr bwMode="auto">
          <a:xfrm>
            <a:off x="1381100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직사각형 92"/>
          <p:cNvSpPr>
            <a:spLocks noChangeArrowheads="1"/>
          </p:cNvSpPr>
          <p:nvPr/>
        </p:nvSpPr>
        <p:spPr bwMode="auto">
          <a:xfrm>
            <a:off x="3167049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92737" y="1397563"/>
            <a:ext cx="205753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KT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81298" y="1397563"/>
            <a:ext cx="314757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49%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9" name="직사각형 92"/>
          <p:cNvSpPr>
            <a:spLocks noChangeArrowheads="1"/>
          </p:cNvSpPr>
          <p:nvPr/>
        </p:nvSpPr>
        <p:spPr bwMode="auto">
          <a:xfrm>
            <a:off x="2120157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533068" y="1590587"/>
            <a:ext cx="1162745" cy="626701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3600" b="0" dirty="0" smtClean="0">
                <a:latin typeface="+mn-lt"/>
                <a:ea typeface="+mn-ea"/>
              </a:rPr>
              <a:t>9:00</a:t>
            </a:r>
            <a:endParaRPr lang="ko-KR" altLang="en-US" sz="3600" b="0" dirty="0" smtClean="0">
              <a:latin typeface="+mn-lt"/>
              <a:ea typeface="+mn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494102" y="2111943"/>
            <a:ext cx="1258925" cy="234286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latin typeface="+mn-lt"/>
                <a:ea typeface="+mn-ea"/>
              </a:rPr>
              <a:t>2</a:t>
            </a:r>
            <a:r>
              <a:rPr lang="ko-KR" altLang="en-US" sz="1050" dirty="0" smtClean="0">
                <a:latin typeface="+mn-lt"/>
                <a:ea typeface="+mn-ea"/>
              </a:rPr>
              <a:t>월 </a:t>
            </a:r>
            <a:r>
              <a:rPr lang="en-US" altLang="ko-KR" sz="1050" dirty="0" smtClean="0">
                <a:latin typeface="+mn-lt"/>
                <a:ea typeface="+mn-ea"/>
              </a:rPr>
              <a:t>17</a:t>
            </a:r>
            <a:r>
              <a:rPr lang="ko-KR" altLang="en-US" sz="1050" dirty="0" smtClean="0">
                <a:latin typeface="+mn-lt"/>
                <a:ea typeface="+mn-ea"/>
              </a:rPr>
              <a:t>일 </a:t>
            </a:r>
            <a:r>
              <a:rPr lang="en-US" altLang="ko-KR" sz="1050" dirty="0" smtClean="0">
                <a:latin typeface="+mn-lt"/>
                <a:ea typeface="+mn-ea"/>
              </a:rPr>
              <a:t>(</a:t>
            </a:r>
            <a:r>
              <a:rPr lang="ko-KR" altLang="en-US" sz="1050" dirty="0" smtClean="0">
                <a:latin typeface="+mn-lt"/>
                <a:ea typeface="+mn-ea"/>
              </a:rPr>
              <a:t>금요일</a:t>
            </a:r>
            <a:r>
              <a:rPr lang="en-US" altLang="ko-KR" sz="1050" dirty="0" smtClean="0">
                <a:latin typeface="+mn-lt"/>
                <a:ea typeface="+mn-ea"/>
              </a:rPr>
              <a:t>)</a:t>
            </a:r>
            <a:endParaRPr lang="ko-KR" altLang="en-US" sz="1050" dirty="0" smtClean="0">
              <a:latin typeface="+mn-lt"/>
              <a:ea typeface="+mn-ea"/>
            </a:endParaRPr>
          </a:p>
        </p:txBody>
      </p:sp>
      <p:pic>
        <p:nvPicPr>
          <p:cNvPr id="2" name="Picture 2" descr="C:\Documents and Settings\kim\바탕 화면\학습잠금이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38620" y="1357298"/>
            <a:ext cx="2786082" cy="4179122"/>
          </a:xfrm>
          <a:prstGeom prst="rect">
            <a:avLst/>
          </a:prstGeom>
          <a:noFill/>
        </p:spPr>
      </p:pic>
      <p:sp>
        <p:nvSpPr>
          <p:cNvPr id="42" name="TextBox 41"/>
          <p:cNvSpPr txBox="1"/>
          <p:nvPr/>
        </p:nvSpPr>
        <p:spPr>
          <a:xfrm>
            <a:off x="961564" y="2969199"/>
            <a:ext cx="2300877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800" b="0" dirty="0" smtClean="0">
                <a:latin typeface="+mn-lt"/>
                <a:ea typeface="+mn-ea"/>
              </a:rPr>
              <a:t>한자정보</a:t>
            </a:r>
            <a:r>
              <a:rPr lang="en-US" altLang="ko-KR" sz="800" b="0" dirty="0" smtClean="0">
                <a:latin typeface="+mn-lt"/>
                <a:ea typeface="+mn-ea"/>
              </a:rPr>
              <a:t>: </a:t>
            </a:r>
            <a:r>
              <a:rPr lang="ko-KR" altLang="en-US" sz="800" b="0" dirty="0" err="1" smtClean="0">
                <a:latin typeface="+mn-lt"/>
                <a:ea typeface="+mn-ea"/>
              </a:rPr>
              <a:t>훈음</a:t>
            </a:r>
            <a:r>
              <a:rPr lang="ko-KR" altLang="en-US" sz="800" b="0" dirty="0" smtClean="0">
                <a:latin typeface="+mn-lt"/>
                <a:ea typeface="+mn-ea"/>
              </a:rPr>
              <a:t> 벼슬 직 </a:t>
            </a:r>
            <a:r>
              <a:rPr lang="en-US" altLang="ko-KR" sz="800" b="0" dirty="0" smtClean="0">
                <a:latin typeface="+mn-lt"/>
                <a:ea typeface="+mn-ea"/>
              </a:rPr>
              <a:t>| </a:t>
            </a:r>
            <a:r>
              <a:rPr lang="ko-KR" altLang="en-US" sz="800" b="0" dirty="0" smtClean="0">
                <a:latin typeface="+mn-lt"/>
                <a:ea typeface="+mn-ea"/>
              </a:rPr>
              <a:t>획수 </a:t>
            </a:r>
            <a:r>
              <a:rPr lang="en-US" altLang="ko-KR" sz="800" b="0" dirty="0" smtClean="0">
                <a:latin typeface="+mn-lt"/>
                <a:ea typeface="+mn-ea"/>
              </a:rPr>
              <a:t>18 |	 </a:t>
            </a:r>
            <a:r>
              <a:rPr lang="ko-KR" altLang="en-US" sz="800" b="0" dirty="0" smtClean="0">
                <a:latin typeface="+mn-lt"/>
                <a:ea typeface="+mn-ea"/>
              </a:rPr>
              <a:t>부수 耳</a:t>
            </a:r>
          </a:p>
        </p:txBody>
      </p:sp>
      <p:sp>
        <p:nvSpPr>
          <p:cNvPr id="43" name="TextBox 20"/>
          <p:cNvSpPr txBox="1">
            <a:spLocks noChangeArrowheads="1"/>
          </p:cNvSpPr>
          <p:nvPr/>
        </p:nvSpPr>
        <p:spPr bwMode="auto">
          <a:xfrm>
            <a:off x="831437" y="496882"/>
            <a:ext cx="1619601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학습콘텐츠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잠금화면에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노출 예시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9527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0B0A2C7-8E22-4664-853B-8B5AD7419FF9}" type="slidenum">
              <a:rPr lang="en-US" altLang="ko-KR" smtClean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pPr>
                <a:defRPr/>
              </a:pPr>
              <a:t>7</a:t>
            </a:fld>
            <a:endParaRPr lang="en-US" altLang="ko-KR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365" name="TextBox 20"/>
          <p:cNvSpPr txBox="1">
            <a:spLocks noChangeArrowheads="1"/>
          </p:cNvSpPr>
          <p:nvPr/>
        </p:nvSpPr>
        <p:spPr bwMode="auto">
          <a:xfrm>
            <a:off x="836613" y="304525"/>
            <a:ext cx="305139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Main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1" name="TextBox 6"/>
          <p:cNvSpPr txBox="1">
            <a:spLocks noChangeArrowheads="1"/>
          </p:cNvSpPr>
          <p:nvPr/>
        </p:nvSpPr>
        <p:spPr bwMode="auto">
          <a:xfrm>
            <a:off x="836613" y="88625"/>
            <a:ext cx="38048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로그인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8" name="TextBox 6"/>
          <p:cNvSpPr txBox="1">
            <a:spLocks noChangeArrowheads="1"/>
          </p:cNvSpPr>
          <p:nvPr/>
        </p:nvSpPr>
        <p:spPr bwMode="auto">
          <a:xfrm>
            <a:off x="3170238" y="88625"/>
            <a:ext cx="65299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Code-UI-0-0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10" name="Group 134"/>
          <p:cNvGraphicFramePr>
            <a:graphicFrameLocks noGrp="1"/>
          </p:cNvGraphicFramePr>
          <p:nvPr/>
        </p:nvGraphicFramePr>
        <p:xfrm>
          <a:off x="7597140" y="717928"/>
          <a:ext cx="2243137" cy="1895040"/>
        </p:xfrm>
        <a:graphic>
          <a:graphicData uri="http://schemas.openxmlformats.org/drawingml/2006/table">
            <a:tbl>
              <a:tblPr/>
              <a:tblGrid>
                <a:gridCol w="220662"/>
                <a:gridCol w="20224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콘텐츠를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한자어로 설정했을 경우의 화면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*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AutoShape 38"/>
          <p:cNvSpPr>
            <a:spLocks noChangeArrowheads="1"/>
          </p:cNvSpPr>
          <p:nvPr/>
        </p:nvSpPr>
        <p:spPr bwMode="auto">
          <a:xfrm>
            <a:off x="666720" y="1357298"/>
            <a:ext cx="2857520" cy="4214842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" name="AutoShape 38"/>
          <p:cNvSpPr>
            <a:spLocks noChangeArrowheads="1"/>
          </p:cNvSpPr>
          <p:nvPr/>
        </p:nvSpPr>
        <p:spPr bwMode="auto">
          <a:xfrm>
            <a:off x="881034" y="2571744"/>
            <a:ext cx="2428892" cy="2000264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79748" y="3128527"/>
            <a:ext cx="428628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【</a:t>
            </a:r>
            <a:r>
              <a:rPr lang="ko-KR" altLang="en-US" sz="800" b="0" dirty="0" smtClean="0">
                <a:latin typeface="+mn-lt"/>
                <a:ea typeface="+mn-ea"/>
              </a:rPr>
              <a:t>뜻</a:t>
            </a:r>
            <a:r>
              <a:rPr lang="en-US" altLang="ko-KR" sz="800" b="0" dirty="0" smtClean="0">
                <a:latin typeface="+mn-lt"/>
                <a:ea typeface="+mn-ea"/>
              </a:rPr>
              <a:t>】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83658" y="3272702"/>
            <a:ext cx="2500330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1. </a:t>
            </a:r>
            <a:r>
              <a:rPr lang="ko-KR" altLang="en-US" sz="800" b="0" dirty="0" smtClean="0">
                <a:latin typeface="+mn-lt"/>
                <a:ea typeface="+mn-ea"/>
              </a:rPr>
              <a:t>준걸</a:t>
            </a:r>
            <a:r>
              <a:rPr lang="en-US" altLang="ko-KR" sz="800" b="0" dirty="0" smtClean="0">
                <a:latin typeface="+mn-lt"/>
                <a:ea typeface="+mn-ea"/>
              </a:rPr>
              <a:t>. </a:t>
            </a:r>
            <a:r>
              <a:rPr lang="ko-KR" altLang="en-US" sz="800" b="0" dirty="0" smtClean="0">
                <a:latin typeface="+mn-lt"/>
                <a:ea typeface="+mn-ea"/>
              </a:rPr>
              <a:t>재주나 슬기가 뛰어난 사람</a:t>
            </a:r>
            <a:r>
              <a:rPr lang="en-US" altLang="ko-KR" sz="800" b="0" dirty="0" smtClean="0">
                <a:latin typeface="+mn-lt"/>
                <a:ea typeface="+mn-ea"/>
              </a:rPr>
              <a:t>.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83658" y="3434078"/>
            <a:ext cx="1928826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2. </a:t>
            </a:r>
            <a:r>
              <a:rPr lang="ko-KR" altLang="en-US" sz="800" b="0" dirty="0" smtClean="0">
                <a:latin typeface="+mn-lt"/>
                <a:ea typeface="+mn-ea"/>
              </a:rPr>
              <a:t>준수하다</a:t>
            </a:r>
            <a:r>
              <a:rPr lang="en-US" altLang="ko-KR" sz="800" b="0" dirty="0" smtClean="0">
                <a:latin typeface="+mn-lt"/>
                <a:ea typeface="+mn-ea"/>
              </a:rPr>
              <a:t>. </a:t>
            </a:r>
            <a:r>
              <a:rPr lang="ko-KR" altLang="en-US" sz="800" b="0" dirty="0" smtClean="0">
                <a:latin typeface="+mn-lt"/>
                <a:ea typeface="+mn-ea"/>
              </a:rPr>
              <a:t>뛰어남</a:t>
            </a:r>
            <a:r>
              <a:rPr lang="en-US" altLang="ko-KR" sz="800" b="0" dirty="0" smtClean="0">
                <a:latin typeface="+mn-lt"/>
                <a:ea typeface="+mn-ea"/>
              </a:rPr>
              <a:t>.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91884" y="3598169"/>
            <a:ext cx="1285884" cy="19581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smtClean="0">
                <a:latin typeface="+mn-lt"/>
                <a:ea typeface="+mn-ea"/>
              </a:rPr>
              <a:t>3. </a:t>
            </a:r>
            <a:r>
              <a:rPr lang="ko-KR" altLang="en-US" sz="800" b="0" smtClean="0">
                <a:latin typeface="+mn-lt"/>
                <a:ea typeface="+mn-ea"/>
              </a:rPr>
              <a:t>크다</a:t>
            </a:r>
            <a:r>
              <a:rPr lang="en-US" altLang="ko-KR" sz="800" b="0" smtClean="0">
                <a:latin typeface="+mn-lt"/>
                <a:ea typeface="+mn-ea"/>
              </a:rPr>
              <a:t>. </a:t>
            </a:r>
            <a:r>
              <a:rPr lang="ko-KR" altLang="en-US" sz="800" b="0" smtClean="0">
                <a:latin typeface="+mn-lt"/>
                <a:ea typeface="+mn-ea"/>
              </a:rPr>
              <a:t>높음</a:t>
            </a:r>
            <a:r>
              <a:rPr lang="en-US" altLang="ko-KR" sz="800" b="0" smtClean="0">
                <a:latin typeface="+mn-lt"/>
                <a:ea typeface="+mn-ea"/>
              </a:rPr>
              <a:t>.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cxnSp>
        <p:nvCxnSpPr>
          <p:cNvPr id="25" name="직선 연결선 24"/>
          <p:cNvCxnSpPr/>
          <p:nvPr/>
        </p:nvCxnSpPr>
        <p:spPr bwMode="auto">
          <a:xfrm>
            <a:off x="666720" y="4929198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AutoShape 38"/>
          <p:cNvSpPr>
            <a:spLocks noChangeArrowheads="1"/>
          </p:cNvSpPr>
          <p:nvPr/>
        </p:nvSpPr>
        <p:spPr bwMode="auto">
          <a:xfrm>
            <a:off x="809596" y="5072074"/>
            <a:ext cx="2550986" cy="357190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68164" y="5092856"/>
            <a:ext cx="136792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latin typeface="+mn-lt"/>
                <a:ea typeface="+mn-ea"/>
              </a:rPr>
              <a:t>밀어서 </a:t>
            </a:r>
            <a:r>
              <a:rPr lang="ko-KR" altLang="en-US" sz="1400" dirty="0" err="1" smtClean="0">
                <a:latin typeface="+mn-lt"/>
                <a:ea typeface="+mn-ea"/>
              </a:rPr>
              <a:t>잠금해제</a:t>
            </a:r>
            <a:endParaRPr lang="ko-KR" altLang="en-US" sz="1400" dirty="0" smtClean="0">
              <a:latin typeface="+mn-lt"/>
              <a:ea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 bwMode="auto">
          <a:xfrm>
            <a:off x="847263" y="5112339"/>
            <a:ext cx="571504" cy="285752"/>
          </a:xfrm>
          <a:prstGeom prst="roundRect">
            <a:avLst/>
          </a:prstGeom>
          <a:solidFill>
            <a:schemeClr val="bg1"/>
          </a:solidFill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29" name="오른쪽 화살표 28"/>
          <p:cNvSpPr/>
          <p:nvPr/>
        </p:nvSpPr>
        <p:spPr bwMode="auto">
          <a:xfrm>
            <a:off x="1000530" y="5183777"/>
            <a:ext cx="285752" cy="142876"/>
          </a:xfrm>
          <a:prstGeom prst="rightArrow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cxnSp>
        <p:nvCxnSpPr>
          <p:cNvPr id="32" name="직선 연결선 31"/>
          <p:cNvCxnSpPr/>
          <p:nvPr/>
        </p:nvCxnSpPr>
        <p:spPr bwMode="auto">
          <a:xfrm>
            <a:off x="675812" y="2415880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직선 연결선 32"/>
          <p:cNvCxnSpPr/>
          <p:nvPr/>
        </p:nvCxnSpPr>
        <p:spPr bwMode="auto">
          <a:xfrm>
            <a:off x="666720" y="1632659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직사각형 92"/>
          <p:cNvSpPr>
            <a:spLocks noChangeArrowheads="1"/>
          </p:cNvSpPr>
          <p:nvPr/>
        </p:nvSpPr>
        <p:spPr bwMode="auto">
          <a:xfrm>
            <a:off x="738158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직사각형 92"/>
          <p:cNvSpPr>
            <a:spLocks noChangeArrowheads="1"/>
          </p:cNvSpPr>
          <p:nvPr/>
        </p:nvSpPr>
        <p:spPr bwMode="auto">
          <a:xfrm>
            <a:off x="1381100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직사각형 92"/>
          <p:cNvSpPr>
            <a:spLocks noChangeArrowheads="1"/>
          </p:cNvSpPr>
          <p:nvPr/>
        </p:nvSpPr>
        <p:spPr bwMode="auto">
          <a:xfrm>
            <a:off x="3167049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92737" y="1397563"/>
            <a:ext cx="205753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KT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81298" y="1397563"/>
            <a:ext cx="314757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49%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9" name="직사각형 92"/>
          <p:cNvSpPr>
            <a:spLocks noChangeArrowheads="1"/>
          </p:cNvSpPr>
          <p:nvPr/>
        </p:nvSpPr>
        <p:spPr bwMode="auto">
          <a:xfrm>
            <a:off x="2120157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533068" y="1590587"/>
            <a:ext cx="1162745" cy="626701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3600" b="0" dirty="0" smtClean="0">
                <a:latin typeface="+mn-lt"/>
                <a:ea typeface="+mn-ea"/>
              </a:rPr>
              <a:t>9:00</a:t>
            </a:r>
            <a:endParaRPr lang="ko-KR" altLang="en-US" sz="3600" b="0" dirty="0" smtClean="0">
              <a:latin typeface="+mn-lt"/>
              <a:ea typeface="+mn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494102" y="2111943"/>
            <a:ext cx="1258925" cy="234286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latin typeface="+mn-lt"/>
                <a:ea typeface="+mn-ea"/>
              </a:rPr>
              <a:t>2</a:t>
            </a:r>
            <a:r>
              <a:rPr lang="ko-KR" altLang="en-US" sz="1050" dirty="0" smtClean="0">
                <a:latin typeface="+mn-lt"/>
                <a:ea typeface="+mn-ea"/>
              </a:rPr>
              <a:t>월 </a:t>
            </a:r>
            <a:r>
              <a:rPr lang="en-US" altLang="ko-KR" sz="1050" dirty="0" smtClean="0">
                <a:latin typeface="+mn-lt"/>
                <a:ea typeface="+mn-ea"/>
              </a:rPr>
              <a:t>17</a:t>
            </a:r>
            <a:r>
              <a:rPr lang="ko-KR" altLang="en-US" sz="1050" dirty="0" smtClean="0">
                <a:latin typeface="+mn-lt"/>
                <a:ea typeface="+mn-ea"/>
              </a:rPr>
              <a:t>일 </a:t>
            </a:r>
            <a:r>
              <a:rPr lang="en-US" altLang="ko-KR" sz="1050" dirty="0" smtClean="0">
                <a:latin typeface="+mn-lt"/>
                <a:ea typeface="+mn-ea"/>
              </a:rPr>
              <a:t>(</a:t>
            </a:r>
            <a:r>
              <a:rPr lang="ko-KR" altLang="en-US" sz="1050" dirty="0" smtClean="0">
                <a:latin typeface="+mn-lt"/>
                <a:ea typeface="+mn-ea"/>
              </a:rPr>
              <a:t>금요일</a:t>
            </a:r>
            <a:r>
              <a:rPr lang="en-US" altLang="ko-KR" sz="1050" dirty="0" smtClean="0">
                <a:latin typeface="+mn-lt"/>
                <a:ea typeface="+mn-ea"/>
              </a:rPr>
              <a:t>)</a:t>
            </a:r>
            <a:endParaRPr lang="ko-KR" altLang="en-US" sz="1050" dirty="0" smtClean="0">
              <a:latin typeface="+mn-lt"/>
              <a:ea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739082" y="2857496"/>
            <a:ext cx="72768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ko-KR" altLang="en-US" sz="800" b="0" dirty="0" smtClean="0">
              <a:latin typeface="+mn-lt"/>
              <a:ea typeface="+mn-ea"/>
            </a:endParaRPr>
          </a:p>
        </p:txBody>
      </p:sp>
      <p:pic>
        <p:nvPicPr>
          <p:cNvPr id="2050" name="Picture 2" descr="C:\Documents and Settings\kim\바탕 화면\학습잠금이3 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67182" y="1357298"/>
            <a:ext cx="2781319" cy="4171979"/>
          </a:xfrm>
          <a:prstGeom prst="rect">
            <a:avLst/>
          </a:prstGeom>
          <a:noFill/>
        </p:spPr>
      </p:pic>
      <p:sp>
        <p:nvSpPr>
          <p:cNvPr id="45" name="직사각형 44"/>
          <p:cNvSpPr/>
          <p:nvPr/>
        </p:nvSpPr>
        <p:spPr>
          <a:xfrm>
            <a:off x="961997" y="2805108"/>
            <a:ext cx="410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800" dirty="0" smtClean="0"/>
              <a:t>俊</a:t>
            </a:r>
            <a:endParaRPr lang="ko-KR" altLang="en-US" sz="1800" dirty="0"/>
          </a:p>
        </p:txBody>
      </p:sp>
      <p:sp>
        <p:nvSpPr>
          <p:cNvPr id="46" name="TextBox 45"/>
          <p:cNvSpPr txBox="1"/>
          <p:nvPr/>
        </p:nvSpPr>
        <p:spPr>
          <a:xfrm>
            <a:off x="1338237" y="2834041"/>
            <a:ext cx="2500330" cy="318924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800" b="0" dirty="0" smtClean="0">
                <a:latin typeface="+mn-lt"/>
                <a:ea typeface="+mn-ea"/>
              </a:rPr>
              <a:t>준걸 준</a:t>
            </a:r>
            <a:r>
              <a:rPr lang="en-US" altLang="ko-KR" sz="800" b="0" dirty="0" smtClean="0">
                <a:latin typeface="+mn-lt"/>
                <a:ea typeface="+mn-ea"/>
              </a:rPr>
              <a:t>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800" b="0" dirty="0" smtClean="0">
                <a:latin typeface="+mn-lt"/>
                <a:ea typeface="+mn-ea"/>
              </a:rPr>
              <a:t>획수 </a:t>
            </a:r>
            <a:r>
              <a:rPr lang="en-US" altLang="ko-KR" sz="800" b="0" dirty="0" smtClean="0">
                <a:latin typeface="+mn-lt"/>
                <a:ea typeface="+mn-ea"/>
              </a:rPr>
              <a:t>9 | </a:t>
            </a:r>
            <a:r>
              <a:rPr lang="ko-KR" altLang="en-US" sz="800" b="0" dirty="0" smtClean="0">
                <a:latin typeface="+mn-lt"/>
                <a:ea typeface="+mn-ea"/>
              </a:rPr>
              <a:t>부수 </a:t>
            </a:r>
            <a:r>
              <a:rPr lang="en-US" altLang="ko-KR" sz="800" b="0" dirty="0" smtClean="0">
                <a:latin typeface="+mn-lt"/>
                <a:ea typeface="+mn-ea"/>
              </a:rPr>
              <a:t>(</a:t>
            </a:r>
            <a:r>
              <a:rPr lang="ko-KR" altLang="en-US" sz="800" b="0" dirty="0" err="1" smtClean="0">
                <a:latin typeface="+mn-lt"/>
                <a:ea typeface="+mn-ea"/>
              </a:rPr>
              <a:t>사람인변</a:t>
            </a:r>
            <a:r>
              <a:rPr lang="en-US" altLang="ko-KR" sz="800" b="0" dirty="0" smtClean="0">
                <a:latin typeface="+mn-lt"/>
                <a:ea typeface="+mn-ea"/>
              </a:rPr>
              <a:t>, 2</a:t>
            </a:r>
            <a:r>
              <a:rPr lang="ko-KR" altLang="en-US" sz="800" b="0" dirty="0" smtClean="0">
                <a:latin typeface="+mn-lt"/>
                <a:ea typeface="+mn-ea"/>
              </a:rPr>
              <a:t>획</a:t>
            </a:r>
            <a:r>
              <a:rPr lang="en-US" altLang="ko-KR" sz="800" b="0" dirty="0" smtClean="0">
                <a:latin typeface="+mn-lt"/>
                <a:ea typeface="+mn-ea"/>
              </a:rPr>
              <a:t>)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43" name="TextBox 20"/>
          <p:cNvSpPr txBox="1">
            <a:spLocks noChangeArrowheads="1"/>
          </p:cNvSpPr>
          <p:nvPr/>
        </p:nvSpPr>
        <p:spPr bwMode="auto">
          <a:xfrm>
            <a:off x="831437" y="496882"/>
            <a:ext cx="1619601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학습콘텐츠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잠금화면에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노출 예시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9527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C0B0A2C7-8E22-4664-853B-8B5AD7419FF9}" type="slidenum">
              <a:rPr lang="en-US" altLang="ko-KR" smtClean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pPr>
                <a:defRPr/>
              </a:pPr>
              <a:t>8</a:t>
            </a:fld>
            <a:endParaRPr lang="en-US" altLang="ko-KR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365" name="TextBox 20"/>
          <p:cNvSpPr txBox="1">
            <a:spLocks noChangeArrowheads="1"/>
          </p:cNvSpPr>
          <p:nvPr/>
        </p:nvSpPr>
        <p:spPr bwMode="auto">
          <a:xfrm>
            <a:off x="836613" y="304525"/>
            <a:ext cx="305139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Main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1" name="TextBox 6"/>
          <p:cNvSpPr txBox="1">
            <a:spLocks noChangeArrowheads="1"/>
          </p:cNvSpPr>
          <p:nvPr/>
        </p:nvSpPr>
        <p:spPr bwMode="auto">
          <a:xfrm>
            <a:off x="836613" y="88625"/>
            <a:ext cx="38048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로그인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8" name="TextBox 6"/>
          <p:cNvSpPr txBox="1">
            <a:spLocks noChangeArrowheads="1"/>
          </p:cNvSpPr>
          <p:nvPr/>
        </p:nvSpPr>
        <p:spPr bwMode="auto">
          <a:xfrm>
            <a:off x="3170238" y="88625"/>
            <a:ext cx="652990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800" b="0" dirty="0" smtClean="0">
                <a:latin typeface="맑은 고딕" pitchFamily="50" charset="-127"/>
                <a:ea typeface="맑은 고딕" pitchFamily="50" charset="-127"/>
              </a:rPr>
              <a:t>Code-UI-0-0</a:t>
            </a:r>
            <a:endParaRPr lang="ko-KR" altLang="en-US" sz="800" b="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110" name="Group 134"/>
          <p:cNvGraphicFramePr>
            <a:graphicFrameLocks noGrp="1"/>
          </p:cNvGraphicFramePr>
          <p:nvPr/>
        </p:nvGraphicFramePr>
        <p:xfrm>
          <a:off x="7597140" y="717928"/>
          <a:ext cx="2243137" cy="2016960"/>
        </p:xfrm>
        <a:graphic>
          <a:graphicData uri="http://schemas.openxmlformats.org/drawingml/2006/table">
            <a:tbl>
              <a:tblPr/>
              <a:tblGrid>
                <a:gridCol w="220662"/>
                <a:gridCol w="20224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콘텐츠를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명언</a:t>
                      </a: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/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격언으로 설정했을 경우의 화면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</a:p>
                  </a:txBody>
                  <a:tcPr marL="18000" marR="18000" marT="18000" marB="18000" anchor="ctr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*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특이사항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8000" marR="18000" marT="18000" marB="18000" horzOverflow="overflow">
                    <a:lnL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AutoShape 38"/>
          <p:cNvSpPr>
            <a:spLocks noChangeArrowheads="1"/>
          </p:cNvSpPr>
          <p:nvPr/>
        </p:nvSpPr>
        <p:spPr bwMode="auto">
          <a:xfrm>
            <a:off x="666720" y="1357298"/>
            <a:ext cx="2857520" cy="4214842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" name="AutoShape 38"/>
          <p:cNvSpPr>
            <a:spLocks noChangeArrowheads="1"/>
          </p:cNvSpPr>
          <p:nvPr/>
        </p:nvSpPr>
        <p:spPr bwMode="auto">
          <a:xfrm>
            <a:off x="881034" y="2571744"/>
            <a:ext cx="2428892" cy="2000264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33422" y="2823333"/>
            <a:ext cx="1143008" cy="211203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 smtClean="0">
                <a:latin typeface="+mn-lt"/>
                <a:ea typeface="+mn-ea"/>
              </a:rPr>
              <a:t>【</a:t>
            </a:r>
            <a:r>
              <a:rPr lang="ko-KR" altLang="en-US" dirty="0" smtClean="0">
                <a:latin typeface="+mn-lt"/>
                <a:ea typeface="+mn-ea"/>
              </a:rPr>
              <a:t>명언</a:t>
            </a:r>
            <a:r>
              <a:rPr lang="en-US" altLang="ko-KR" dirty="0" smtClean="0">
                <a:latin typeface="+mn-lt"/>
                <a:ea typeface="+mn-ea"/>
              </a:rPr>
              <a:t>/</a:t>
            </a:r>
            <a:r>
              <a:rPr lang="ko-KR" altLang="en-US" dirty="0" smtClean="0">
                <a:latin typeface="+mn-lt"/>
                <a:ea typeface="+mn-ea"/>
              </a:rPr>
              <a:t>격언</a:t>
            </a:r>
            <a:r>
              <a:rPr lang="en-US" altLang="ko-KR" dirty="0" smtClean="0">
                <a:latin typeface="+mn-lt"/>
                <a:ea typeface="+mn-ea"/>
              </a:rPr>
              <a:t>】</a:t>
            </a:r>
            <a:endParaRPr lang="ko-KR" altLang="en-US" dirty="0" smtClean="0">
              <a:latin typeface="+mn-lt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85810" y="3052761"/>
            <a:ext cx="2500330" cy="688256"/>
          </a:xfrm>
          <a:prstGeom prst="rect">
            <a:avLst/>
          </a:prstGeom>
          <a:noFill/>
        </p:spPr>
        <p:txBody>
          <a:bodyPr wrap="squar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2000" dirty="0" smtClean="0">
                <a:latin typeface="맑은 고딕" pitchFamily="50" charset="-127"/>
                <a:ea typeface="맑은 고딕" pitchFamily="50" charset="-127"/>
              </a:rPr>
              <a:t>오늘 걷지 않으면 </a:t>
            </a:r>
            <a:endParaRPr lang="en-US" altLang="ko-KR" sz="2000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2000" dirty="0" smtClean="0">
                <a:latin typeface="맑은 고딕" pitchFamily="50" charset="-127"/>
                <a:ea typeface="맑은 고딕" pitchFamily="50" charset="-127"/>
              </a:rPr>
              <a:t>내일은 뛰어야 한다</a:t>
            </a:r>
            <a:r>
              <a:rPr lang="en-US" altLang="ko-KR" sz="200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ko-KR" altLang="en-US" sz="2000" dirty="0" smtClean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5" name="직선 연결선 24"/>
          <p:cNvCxnSpPr/>
          <p:nvPr/>
        </p:nvCxnSpPr>
        <p:spPr bwMode="auto">
          <a:xfrm>
            <a:off x="666720" y="4929198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AutoShape 38"/>
          <p:cNvSpPr>
            <a:spLocks noChangeArrowheads="1"/>
          </p:cNvSpPr>
          <p:nvPr/>
        </p:nvSpPr>
        <p:spPr bwMode="auto">
          <a:xfrm>
            <a:off x="809596" y="5072074"/>
            <a:ext cx="2550986" cy="357190"/>
          </a:xfrm>
          <a:prstGeom prst="roundRect">
            <a:avLst>
              <a:gd name="adj" fmla="val 5639"/>
            </a:avLst>
          </a:prstGeom>
          <a:solidFill>
            <a:schemeClr val="bg1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latinLnBrk="0" hangingPunct="0">
              <a:lnSpc>
                <a:spcPct val="95000"/>
              </a:lnSpc>
              <a:spcBef>
                <a:spcPct val="50000"/>
              </a:spcBef>
              <a:buClr>
                <a:srgbClr val="000000"/>
              </a:buClr>
              <a:buSzPct val="45000"/>
              <a:buFont typeface="StarSymbol"/>
              <a:buNone/>
            </a:pPr>
            <a:endParaRPr lang="ko-KR" altLang="en-US" b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68164" y="5092856"/>
            <a:ext cx="1367929" cy="288147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400" dirty="0" smtClean="0">
                <a:latin typeface="+mn-lt"/>
                <a:ea typeface="+mn-ea"/>
              </a:rPr>
              <a:t>밀어서 </a:t>
            </a:r>
            <a:r>
              <a:rPr lang="ko-KR" altLang="en-US" sz="1400" dirty="0" err="1" smtClean="0">
                <a:latin typeface="+mn-lt"/>
                <a:ea typeface="+mn-ea"/>
              </a:rPr>
              <a:t>잠금해제</a:t>
            </a:r>
            <a:endParaRPr lang="ko-KR" altLang="en-US" sz="1400" dirty="0" smtClean="0">
              <a:latin typeface="+mn-lt"/>
              <a:ea typeface="+mn-ea"/>
            </a:endParaRPr>
          </a:p>
        </p:txBody>
      </p:sp>
      <p:sp>
        <p:nvSpPr>
          <p:cNvPr id="31" name="모서리가 둥근 직사각형 30"/>
          <p:cNvSpPr/>
          <p:nvPr/>
        </p:nvSpPr>
        <p:spPr bwMode="auto">
          <a:xfrm>
            <a:off x="847263" y="5112339"/>
            <a:ext cx="571504" cy="285752"/>
          </a:xfrm>
          <a:prstGeom prst="roundRect">
            <a:avLst/>
          </a:prstGeom>
          <a:solidFill>
            <a:schemeClr val="bg1"/>
          </a:solidFill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sp>
        <p:nvSpPr>
          <p:cNvPr id="29" name="오른쪽 화살표 28"/>
          <p:cNvSpPr/>
          <p:nvPr/>
        </p:nvSpPr>
        <p:spPr bwMode="auto">
          <a:xfrm>
            <a:off x="1000530" y="5183777"/>
            <a:ext cx="285752" cy="142876"/>
          </a:xfrm>
          <a:prstGeom prst="rightArrow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>
              <a:spcBef>
                <a:spcPts val="0"/>
              </a:spcBef>
            </a:pPr>
            <a:endParaRPr lang="ko-KR" altLang="en-US" sz="700" b="0" dirty="0">
              <a:solidFill>
                <a:schemeClr val="tx1"/>
              </a:solidFill>
            </a:endParaRPr>
          </a:p>
        </p:txBody>
      </p:sp>
      <p:cxnSp>
        <p:nvCxnSpPr>
          <p:cNvPr id="32" name="직선 연결선 31"/>
          <p:cNvCxnSpPr/>
          <p:nvPr/>
        </p:nvCxnSpPr>
        <p:spPr bwMode="auto">
          <a:xfrm>
            <a:off x="675812" y="2415880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직선 연결선 32"/>
          <p:cNvCxnSpPr/>
          <p:nvPr/>
        </p:nvCxnSpPr>
        <p:spPr bwMode="auto">
          <a:xfrm>
            <a:off x="666720" y="1632659"/>
            <a:ext cx="2857520" cy="0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직사각형 92"/>
          <p:cNvSpPr>
            <a:spLocks noChangeArrowheads="1"/>
          </p:cNvSpPr>
          <p:nvPr/>
        </p:nvSpPr>
        <p:spPr bwMode="auto">
          <a:xfrm>
            <a:off x="738158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5" name="직사각형 92"/>
          <p:cNvSpPr>
            <a:spLocks noChangeArrowheads="1"/>
          </p:cNvSpPr>
          <p:nvPr/>
        </p:nvSpPr>
        <p:spPr bwMode="auto">
          <a:xfrm>
            <a:off x="1381100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직사각형 92"/>
          <p:cNvSpPr>
            <a:spLocks noChangeArrowheads="1"/>
          </p:cNvSpPr>
          <p:nvPr/>
        </p:nvSpPr>
        <p:spPr bwMode="auto">
          <a:xfrm>
            <a:off x="3167049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92737" y="1397563"/>
            <a:ext cx="205753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KT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81298" y="1397563"/>
            <a:ext cx="314757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49%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9" name="직사각형 92"/>
          <p:cNvSpPr>
            <a:spLocks noChangeArrowheads="1"/>
          </p:cNvSpPr>
          <p:nvPr/>
        </p:nvSpPr>
        <p:spPr bwMode="auto">
          <a:xfrm>
            <a:off x="2120157" y="1428736"/>
            <a:ext cx="214315" cy="142857"/>
          </a:xfrm>
          <a:prstGeom prst="rect">
            <a:avLst/>
          </a:prstGeom>
          <a:pattFill prst="wdUpDiag">
            <a:fgClr>
              <a:srgbClr val="DDDDDD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36000" rIns="36000" anchor="ctr"/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endParaRPr lang="ko-KR" altLang="en-US" sz="600" b="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533068" y="1590587"/>
            <a:ext cx="1162745" cy="626701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3600" b="0" dirty="0" smtClean="0">
                <a:latin typeface="+mn-lt"/>
                <a:ea typeface="+mn-ea"/>
              </a:rPr>
              <a:t>9:00</a:t>
            </a:r>
            <a:endParaRPr lang="ko-KR" altLang="en-US" sz="3600" b="0" dirty="0" smtClean="0">
              <a:latin typeface="+mn-lt"/>
              <a:ea typeface="+mn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494102" y="2111943"/>
            <a:ext cx="1258925" cy="234286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1050" dirty="0" smtClean="0">
                <a:latin typeface="+mn-lt"/>
                <a:ea typeface="+mn-ea"/>
              </a:rPr>
              <a:t>2</a:t>
            </a:r>
            <a:r>
              <a:rPr lang="ko-KR" altLang="en-US" sz="1050" dirty="0" smtClean="0">
                <a:latin typeface="+mn-lt"/>
                <a:ea typeface="+mn-ea"/>
              </a:rPr>
              <a:t>월 </a:t>
            </a:r>
            <a:r>
              <a:rPr lang="en-US" altLang="ko-KR" sz="1050" dirty="0" smtClean="0">
                <a:latin typeface="+mn-lt"/>
                <a:ea typeface="+mn-ea"/>
              </a:rPr>
              <a:t>17</a:t>
            </a:r>
            <a:r>
              <a:rPr lang="ko-KR" altLang="en-US" sz="1050" dirty="0" smtClean="0">
                <a:latin typeface="+mn-lt"/>
                <a:ea typeface="+mn-ea"/>
              </a:rPr>
              <a:t>일 </a:t>
            </a:r>
            <a:r>
              <a:rPr lang="en-US" altLang="ko-KR" sz="1050" dirty="0" smtClean="0">
                <a:latin typeface="+mn-lt"/>
                <a:ea typeface="+mn-ea"/>
              </a:rPr>
              <a:t>(</a:t>
            </a:r>
            <a:r>
              <a:rPr lang="ko-KR" altLang="en-US" sz="1050" dirty="0" smtClean="0">
                <a:latin typeface="+mn-lt"/>
                <a:ea typeface="+mn-ea"/>
              </a:rPr>
              <a:t>금요일</a:t>
            </a:r>
            <a:r>
              <a:rPr lang="en-US" altLang="ko-KR" sz="1050" dirty="0" smtClean="0">
                <a:latin typeface="+mn-lt"/>
                <a:ea typeface="+mn-ea"/>
              </a:rPr>
              <a:t>)</a:t>
            </a:r>
            <a:endParaRPr lang="ko-KR" altLang="en-US" sz="1050" dirty="0" smtClean="0">
              <a:latin typeface="+mn-lt"/>
              <a:ea typeface="+mn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739082" y="2857496"/>
            <a:ext cx="72768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ko-KR" altLang="en-US" sz="800" b="0" dirty="0" smtClean="0">
              <a:latin typeface="+mn-lt"/>
              <a:ea typeface="+mn-ea"/>
            </a:endParaRPr>
          </a:p>
        </p:txBody>
      </p:sp>
      <p:pic>
        <p:nvPicPr>
          <p:cNvPr id="3074" name="Picture 2" descr="C:\Documents and Settings\kim\바탕 화면\학습잠금이4 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95744" y="1357298"/>
            <a:ext cx="2786082" cy="4179124"/>
          </a:xfrm>
          <a:prstGeom prst="rect">
            <a:avLst/>
          </a:prstGeom>
          <a:noFill/>
        </p:spPr>
      </p:pic>
      <p:sp>
        <p:nvSpPr>
          <p:cNvPr id="45" name="TextBox 44"/>
          <p:cNvSpPr txBox="1"/>
          <p:nvPr/>
        </p:nvSpPr>
        <p:spPr>
          <a:xfrm>
            <a:off x="2166918" y="3795715"/>
            <a:ext cx="818100" cy="195814"/>
          </a:xfrm>
          <a:prstGeom prst="rect">
            <a:avLst/>
          </a:prstGeom>
          <a:noFill/>
        </p:spPr>
        <p:txBody>
          <a:bodyPr wrap="none" lIns="36000" tIns="36000" rIns="36000" bIns="36000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sz="800" b="0" dirty="0" smtClean="0">
                <a:latin typeface="+mn-lt"/>
                <a:ea typeface="+mn-ea"/>
              </a:rPr>
              <a:t>-</a:t>
            </a:r>
            <a:r>
              <a:rPr lang="ko-KR" altLang="en-US" sz="800" b="0" dirty="0" err="1" smtClean="0">
                <a:latin typeface="+mn-lt"/>
                <a:ea typeface="+mn-ea"/>
              </a:rPr>
              <a:t>카를로스</a:t>
            </a:r>
            <a:r>
              <a:rPr lang="ko-KR" altLang="en-US" sz="800" b="0" dirty="0" smtClean="0">
                <a:latin typeface="+mn-lt"/>
                <a:ea typeface="+mn-ea"/>
              </a:rPr>
              <a:t> </a:t>
            </a:r>
            <a:r>
              <a:rPr lang="ko-KR" altLang="en-US" sz="800" b="0" dirty="0" err="1" smtClean="0">
                <a:latin typeface="+mn-lt"/>
                <a:ea typeface="+mn-ea"/>
              </a:rPr>
              <a:t>푸욜</a:t>
            </a:r>
            <a:r>
              <a:rPr lang="en-US" altLang="ko-KR" sz="800" b="0" dirty="0" smtClean="0">
                <a:latin typeface="+mn-lt"/>
                <a:ea typeface="+mn-ea"/>
              </a:rPr>
              <a:t>-</a:t>
            </a:r>
            <a:endParaRPr lang="ko-KR" altLang="en-US" sz="800" b="0" dirty="0" smtClean="0">
              <a:latin typeface="+mn-lt"/>
              <a:ea typeface="+mn-ea"/>
            </a:endParaRPr>
          </a:p>
        </p:txBody>
      </p:sp>
      <p:sp>
        <p:nvSpPr>
          <p:cNvPr id="30" name="TextBox 20"/>
          <p:cNvSpPr txBox="1">
            <a:spLocks noChangeArrowheads="1"/>
          </p:cNvSpPr>
          <p:nvPr/>
        </p:nvSpPr>
        <p:spPr bwMode="auto">
          <a:xfrm>
            <a:off x="831437" y="496882"/>
            <a:ext cx="1619601" cy="195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6000" tIns="36000" rIns="36000" bIns="36000" anchor="ctr">
            <a:spAutoFit/>
          </a:bodyPr>
          <a:lstStyle>
            <a:lvl1pPr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1pPr>
            <a:lvl2pPr marL="742950" indent="-28575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2pPr>
            <a:lvl3pPr marL="11430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3pPr>
            <a:lvl4pPr marL="16002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4pPr>
            <a:lvl5pPr marL="2057400" indent="-228600" eaLnBrk="0" hangingPunct="0"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900" b="1">
                <a:solidFill>
                  <a:srgbClr val="111111"/>
                </a:solidFill>
                <a:latin typeface="Tahoma" pitchFamily="34" charset="0"/>
                <a:ea typeface="돋움" pitchFamily="50" charset="-127"/>
              </a:defRPr>
            </a:lvl9pPr>
          </a:lstStyle>
          <a:p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학습콘텐츠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800" b="0" dirty="0" err="1" smtClean="0">
                <a:latin typeface="맑은 고딕" pitchFamily="50" charset="-127"/>
                <a:ea typeface="맑은 고딕" pitchFamily="50" charset="-127"/>
              </a:rPr>
              <a:t>잠금화면에</a:t>
            </a:r>
            <a:r>
              <a:rPr lang="ko-KR" altLang="en-US" sz="800" b="0" dirty="0" smtClean="0">
                <a:latin typeface="맑은 고딕" pitchFamily="50" charset="-127"/>
                <a:ea typeface="맑은 고딕" pitchFamily="50" charset="-127"/>
              </a:rPr>
              <a:t> 노출 예시</a:t>
            </a:r>
            <a:endParaRPr lang="ko-KR" altLang="en-US" sz="800" b="0" dirty="0" smtClean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9527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ory Boar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2">
      <a:majorFont>
        <a:latin typeface="Verdana"/>
        <a:ea typeface="돋움"/>
        <a:cs typeface=""/>
      </a:majorFont>
      <a:minorFont>
        <a:latin typeface="Verdana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>
          <a:solidFill>
            <a:schemeClr val="tx1">
              <a:lumMod val="50000"/>
              <a:lumOff val="50000"/>
            </a:schemeClr>
          </a:solidFill>
        </a:ln>
      </a:spPr>
      <a:bodyPr lIns="0" tIns="36000" rIns="0" bIns="36000" anchor="ctr"/>
      <a:lstStyle>
        <a:defPPr algn="ctr">
          <a:spcBef>
            <a:spcPts val="0"/>
          </a:spcBef>
          <a:defRPr sz="700" b="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9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돋움" pitchFamily="50" charset="-127"/>
            <a:ea typeface="돋움" pitchFamily="50" charset="-127"/>
          </a:defRPr>
        </a:defPPr>
      </a:lstStyle>
    </a:lnDef>
    <a:txDef>
      <a:spPr>
        <a:noFill/>
      </a:spPr>
      <a:bodyPr wrap="square" lIns="36000" tIns="36000" rIns="36000" bIns="36000" rtlCol="0" anchor="ctr">
        <a:spAutoFit/>
      </a:bodyPr>
      <a:lstStyle>
        <a:defPPr>
          <a:lnSpc>
            <a:spcPct val="100000"/>
          </a:lnSpc>
          <a:spcBef>
            <a:spcPts val="0"/>
          </a:spcBef>
          <a:defRPr sz="800" b="0" dirty="0" smtClean="0">
            <a:latin typeface="+mn-lt"/>
            <a:ea typeface="+mn-ea"/>
          </a:defRPr>
        </a:defPPr>
      </a:lstStyle>
    </a:tx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2">
      <a:majorFont>
        <a:latin typeface="Verdana"/>
        <a:ea typeface="돋움"/>
        <a:cs typeface=""/>
      </a:majorFont>
      <a:minorFont>
        <a:latin typeface="Verdana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>
              <a:lumMod val="50000"/>
              <a:lumOff val="50000"/>
            </a:schemeClr>
          </a:solidFill>
        </a:ln>
      </a:spPr>
      <a:bodyPr lIns="36000" tIns="36000" rIns="36000" bIns="0" rtlCol="0" anchor="ctr"/>
      <a:lstStyle>
        <a:defPPr algn="ctr">
          <a:defRPr sz="800" b="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36000" tIns="36000" rIns="36000" bIns="36000" rtlCol="0" anchor="ctr">
        <a:spAutoFit/>
      </a:bodyPr>
      <a:lstStyle>
        <a:defPPr>
          <a:defRPr sz="800" b="0" dirty="0" smtClean="0">
            <a:latin typeface="+mn-lt"/>
            <a:ea typeface="+mn-ea"/>
          </a:defRPr>
        </a:defPPr>
      </a:lstStyle>
    </a:txDef>
  </a:objectDefaults>
  <a:extraClrSchemeLst>
    <a:extraClrScheme>
      <a:clrScheme name="1_Samsung.com Phase II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sung.com Phase II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sung.com Phase II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sung.com Phase II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sung.com Phase II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sung.com Phase II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sung.com Phase II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sung.com Phase II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sung.com Phase II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sung.com Phase II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sung.com Phase II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sung.com Phase II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sung.com Phase II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DDDDD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sung.com Phase II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DDDDD"/>
        </a:accent1>
        <a:accent2>
          <a:srgbClr val="3333FF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2D2DE7"/>
        </a:accent6>
        <a:hlink>
          <a:srgbClr val="CC00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sung.com Phase II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DDDDD"/>
        </a:accent1>
        <a:accent2>
          <a:srgbClr val="3333FF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2D2DE7"/>
        </a:accent6>
        <a:hlink>
          <a:srgbClr val="CC0000"/>
        </a:hlink>
        <a:folHlink>
          <a:srgbClr val="DFFAD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sung.com Phase II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DDDDD"/>
        </a:accent1>
        <a:accent2>
          <a:srgbClr val="3333FF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2D2DE7"/>
        </a:accent6>
        <a:hlink>
          <a:srgbClr val="CC0000"/>
        </a:hlink>
        <a:folHlink>
          <a:srgbClr val="DFDCD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93336</TotalTime>
  <Words>1089</Words>
  <Application>Microsoft Office PowerPoint</Application>
  <PresentationFormat>A4 용지(210x297mm)</PresentationFormat>
  <Paragraphs>503</Paragraphs>
  <Slides>14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16" baseType="lpstr">
      <vt:lpstr>Story Board</vt:lpstr>
      <vt:lpstr>표지</vt:lpstr>
      <vt:lpstr>슬라이드 0</vt:lpstr>
      <vt:lpstr>Revision History</vt:lpstr>
      <vt:lpstr>유효성 검사 항목 정의</vt:lpstr>
      <vt:lpstr>로그 기록 내역 정의</vt:lpstr>
      <vt:lpstr>Explanatory Notes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TitlesOfParts>
  <Company>KOREA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A-Store Storyboard</dc:title>
  <dc:creator>프람트</dc:creator>
  <cp:lastModifiedBy>gyro</cp:lastModifiedBy>
  <cp:revision>8745</cp:revision>
  <cp:lastPrinted>2010-11-23T00:19:57Z</cp:lastPrinted>
  <dcterms:created xsi:type="dcterms:W3CDTF">2007-05-03T09:22:49Z</dcterms:created>
  <dcterms:modified xsi:type="dcterms:W3CDTF">2012-06-22T11:59:59Z</dcterms:modified>
</cp:coreProperties>
</file>